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77"/>
  </p:notesMasterIdLst>
  <p:handoutMasterIdLst>
    <p:handoutMasterId r:id="rId78"/>
  </p:handoutMasterIdLst>
  <p:sldIdLst>
    <p:sldId id="265" r:id="rId5"/>
    <p:sldId id="365" r:id="rId6"/>
    <p:sldId id="366" r:id="rId7"/>
    <p:sldId id="367" r:id="rId8"/>
    <p:sldId id="368" r:id="rId9"/>
    <p:sldId id="369" r:id="rId10"/>
    <p:sldId id="362" r:id="rId11"/>
    <p:sldId id="363" r:id="rId12"/>
    <p:sldId id="364" r:id="rId13"/>
    <p:sldId id="358" r:id="rId14"/>
    <p:sldId id="359" r:id="rId15"/>
    <p:sldId id="360" r:id="rId16"/>
    <p:sldId id="391" r:id="rId17"/>
    <p:sldId id="386" r:id="rId18"/>
    <p:sldId id="387" r:id="rId19"/>
    <p:sldId id="388" r:id="rId20"/>
    <p:sldId id="389" r:id="rId21"/>
    <p:sldId id="390" r:id="rId22"/>
    <p:sldId id="361" r:id="rId23"/>
    <p:sldId id="310" r:id="rId24"/>
    <p:sldId id="320" r:id="rId25"/>
    <p:sldId id="321" r:id="rId26"/>
    <p:sldId id="322" r:id="rId27"/>
    <p:sldId id="323" r:id="rId28"/>
    <p:sldId id="324" r:id="rId29"/>
    <p:sldId id="325" r:id="rId30"/>
    <p:sldId id="326" r:id="rId31"/>
    <p:sldId id="327" r:id="rId32"/>
    <p:sldId id="328" r:id="rId33"/>
    <p:sldId id="329" r:id="rId34"/>
    <p:sldId id="330" r:id="rId35"/>
    <p:sldId id="342" r:id="rId36"/>
    <p:sldId id="343" r:id="rId37"/>
    <p:sldId id="370" r:id="rId38"/>
    <p:sldId id="331" r:id="rId39"/>
    <p:sldId id="332" r:id="rId40"/>
    <p:sldId id="333" r:id="rId41"/>
    <p:sldId id="334" r:id="rId42"/>
    <p:sldId id="335" r:id="rId43"/>
    <p:sldId id="346" r:id="rId44"/>
    <p:sldId id="347" r:id="rId45"/>
    <p:sldId id="337" r:id="rId46"/>
    <p:sldId id="338" r:id="rId47"/>
    <p:sldId id="340" r:id="rId48"/>
    <p:sldId id="339" r:id="rId49"/>
    <p:sldId id="341" r:id="rId50"/>
    <p:sldId id="344" r:id="rId51"/>
    <p:sldId id="345" r:id="rId52"/>
    <p:sldId id="371" r:id="rId53"/>
    <p:sldId id="372" r:id="rId54"/>
    <p:sldId id="373" r:id="rId55"/>
    <p:sldId id="374" r:id="rId56"/>
    <p:sldId id="375" r:id="rId57"/>
    <p:sldId id="376" r:id="rId58"/>
    <p:sldId id="349" r:id="rId59"/>
    <p:sldId id="348" r:id="rId60"/>
    <p:sldId id="350" r:id="rId61"/>
    <p:sldId id="351" r:id="rId62"/>
    <p:sldId id="352" r:id="rId63"/>
    <p:sldId id="377" r:id="rId64"/>
    <p:sldId id="381" r:id="rId65"/>
    <p:sldId id="382" r:id="rId66"/>
    <p:sldId id="378" r:id="rId67"/>
    <p:sldId id="380" r:id="rId68"/>
    <p:sldId id="379" r:id="rId69"/>
    <p:sldId id="384" r:id="rId70"/>
    <p:sldId id="383" r:id="rId71"/>
    <p:sldId id="353" r:id="rId72"/>
    <p:sldId id="354" r:id="rId73"/>
    <p:sldId id="355" r:id="rId74"/>
    <p:sldId id="356" r:id="rId75"/>
    <p:sldId id="357" r:id="rId76"/>
  </p:sldIdLst>
  <p:sldSz cx="12188825" cy="6858000"/>
  <p:notesSz cx="6858000" cy="9144000"/>
  <p:custDataLst>
    <p:tags r:id="rId79"/>
  </p:custDataLst>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17" autoAdjust="0"/>
    <p:restoredTop sz="94629" autoAdjust="0"/>
  </p:normalViewPr>
  <p:slideViewPr>
    <p:cSldViewPr showGuides="1">
      <p:cViewPr varScale="1">
        <p:scale>
          <a:sx n="88" d="100"/>
          <a:sy n="88" d="100"/>
        </p:scale>
        <p:origin x="470" y="62"/>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100" d="100"/>
          <a:sy n="100" d="100"/>
        </p:scale>
        <p:origin x="2802"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tags" Target="tags/tag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handoutMaster" Target="handoutMasters/handoutMaster1.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66479B-30C2-4D42-BED0-AAABD1D2084A}" type="doc">
      <dgm:prSet loTypeId="urn:microsoft.com/office/officeart/2005/8/layout/list1" loCatId="list" qsTypeId="urn:microsoft.com/office/officeart/2005/8/quickstyle/simple1" qsCatId="simple" csTypeId="urn:microsoft.com/office/officeart/2005/8/colors/accent0_1" csCatId="mainScheme" phldr="1"/>
      <dgm:spPr/>
      <dgm:t>
        <a:bodyPr/>
        <a:lstStyle/>
        <a:p>
          <a:endParaRPr lang="es-ES"/>
        </a:p>
      </dgm:t>
    </dgm:pt>
    <dgm:pt modelId="{6144EC27-768E-4F8C-9E20-77CFE6840DE8}">
      <dgm:prSet phldrT="[Texto]"/>
      <dgm:spPr/>
      <dgm:t>
        <a:bodyPr/>
        <a:lstStyle/>
        <a:p>
          <a:r>
            <a:rPr lang="en-US" dirty="0" smtClean="0"/>
            <a:t>HTML</a:t>
          </a:r>
          <a:endParaRPr lang="es-ES" dirty="0"/>
        </a:p>
      </dgm:t>
    </dgm:pt>
    <dgm:pt modelId="{942F94FE-49B0-455E-BBDD-CD1AE0567CC8}" type="parTrans" cxnId="{E23F2AAF-C9E4-420A-A89D-A974301A291D}">
      <dgm:prSet/>
      <dgm:spPr/>
      <dgm:t>
        <a:bodyPr/>
        <a:lstStyle/>
        <a:p>
          <a:endParaRPr lang="es-ES"/>
        </a:p>
      </dgm:t>
    </dgm:pt>
    <dgm:pt modelId="{2DE11EFD-E9C5-475E-8C34-6662B1CCEEBD}" type="sibTrans" cxnId="{E23F2AAF-C9E4-420A-A89D-A974301A291D}">
      <dgm:prSet/>
      <dgm:spPr/>
      <dgm:t>
        <a:bodyPr/>
        <a:lstStyle/>
        <a:p>
          <a:endParaRPr lang="es-ES"/>
        </a:p>
      </dgm:t>
    </dgm:pt>
    <dgm:pt modelId="{22A8FECD-B4BB-4898-B0BF-E3C080C8D14D}">
      <dgm:prSet phldrT="[Texto]"/>
      <dgm:spPr/>
      <dgm:t>
        <a:bodyPr/>
        <a:lstStyle/>
        <a:p>
          <a:r>
            <a:rPr lang="en-US" dirty="0" smtClean="0"/>
            <a:t>ASP</a:t>
          </a:r>
          <a:endParaRPr lang="es-ES" dirty="0"/>
        </a:p>
      </dgm:t>
    </dgm:pt>
    <dgm:pt modelId="{68D39871-1F32-425D-9FA8-372F9C7F3407}" type="parTrans" cxnId="{6CEC87DA-1890-4A9B-8500-F745517B9EFE}">
      <dgm:prSet/>
      <dgm:spPr/>
      <dgm:t>
        <a:bodyPr/>
        <a:lstStyle/>
        <a:p>
          <a:endParaRPr lang="es-ES"/>
        </a:p>
      </dgm:t>
    </dgm:pt>
    <dgm:pt modelId="{D35FF905-C65C-4E3B-8A67-BEE37C351BB7}" type="sibTrans" cxnId="{6CEC87DA-1890-4A9B-8500-F745517B9EFE}">
      <dgm:prSet/>
      <dgm:spPr/>
      <dgm:t>
        <a:bodyPr/>
        <a:lstStyle/>
        <a:p>
          <a:endParaRPr lang="es-ES"/>
        </a:p>
      </dgm:t>
    </dgm:pt>
    <dgm:pt modelId="{A4E648B0-571A-4CF8-93ED-683A8796EF8F}">
      <dgm:prSet phldrT="[Texto]"/>
      <dgm:spPr/>
      <dgm:t>
        <a:bodyPr/>
        <a:lstStyle/>
        <a:p>
          <a:r>
            <a:rPr lang="en-US" dirty="0" smtClean="0"/>
            <a:t>PHP</a:t>
          </a:r>
        </a:p>
      </dgm:t>
    </dgm:pt>
    <dgm:pt modelId="{BAA27847-35E6-4B7E-A717-DF8B01E6E6DA}" type="parTrans" cxnId="{31B8DACB-15ED-40A2-BAEC-6230CD61B561}">
      <dgm:prSet/>
      <dgm:spPr/>
      <dgm:t>
        <a:bodyPr/>
        <a:lstStyle/>
        <a:p>
          <a:endParaRPr lang="es-ES"/>
        </a:p>
      </dgm:t>
    </dgm:pt>
    <dgm:pt modelId="{B6F22B42-43AA-4040-99E3-3631BE9B211B}" type="sibTrans" cxnId="{31B8DACB-15ED-40A2-BAEC-6230CD61B561}">
      <dgm:prSet/>
      <dgm:spPr/>
      <dgm:t>
        <a:bodyPr/>
        <a:lstStyle/>
        <a:p>
          <a:endParaRPr lang="es-ES"/>
        </a:p>
      </dgm:t>
    </dgm:pt>
    <dgm:pt modelId="{00443C96-BD25-4807-9235-A27A7228E136}">
      <dgm:prSet/>
      <dgm:spPr/>
      <dgm:t>
        <a:bodyPr/>
        <a:lstStyle/>
        <a:p>
          <a:r>
            <a:rPr lang="en-US" dirty="0" smtClean="0"/>
            <a:t>Perl</a:t>
          </a:r>
          <a:endParaRPr lang="es-ES" dirty="0"/>
        </a:p>
      </dgm:t>
    </dgm:pt>
    <dgm:pt modelId="{25D29169-06B0-4E12-B926-B626647A1FEC}" type="parTrans" cxnId="{63AA5B98-7398-4309-A022-581B0588A6FE}">
      <dgm:prSet/>
      <dgm:spPr/>
      <dgm:t>
        <a:bodyPr/>
        <a:lstStyle/>
        <a:p>
          <a:endParaRPr lang="es-ES"/>
        </a:p>
      </dgm:t>
    </dgm:pt>
    <dgm:pt modelId="{0CACF830-1659-4847-AC14-077024FCB5B7}" type="sibTrans" cxnId="{63AA5B98-7398-4309-A022-581B0588A6FE}">
      <dgm:prSet/>
      <dgm:spPr/>
      <dgm:t>
        <a:bodyPr/>
        <a:lstStyle/>
        <a:p>
          <a:endParaRPr lang="es-ES"/>
        </a:p>
      </dgm:t>
    </dgm:pt>
    <dgm:pt modelId="{689CAAD4-6DC1-478A-BCCC-3443A9489F8F}">
      <dgm:prSet/>
      <dgm:spPr/>
      <dgm:t>
        <a:bodyPr/>
        <a:lstStyle/>
        <a:p>
          <a:r>
            <a:rPr lang="en-US" smtClean="0"/>
            <a:t>JSP</a:t>
          </a:r>
          <a:endParaRPr lang="en-US"/>
        </a:p>
      </dgm:t>
    </dgm:pt>
    <dgm:pt modelId="{76D60560-A478-4097-B1A5-4BCA945D385B}" type="parTrans" cxnId="{09806B85-DCFC-4C39-8E36-59EA5473DCE1}">
      <dgm:prSet/>
      <dgm:spPr/>
      <dgm:t>
        <a:bodyPr/>
        <a:lstStyle/>
        <a:p>
          <a:endParaRPr lang="es-ES"/>
        </a:p>
      </dgm:t>
    </dgm:pt>
    <dgm:pt modelId="{96752025-7CA3-48A7-AF63-62D96682C8C0}" type="sibTrans" cxnId="{09806B85-DCFC-4C39-8E36-59EA5473DCE1}">
      <dgm:prSet/>
      <dgm:spPr/>
      <dgm:t>
        <a:bodyPr/>
        <a:lstStyle/>
        <a:p>
          <a:endParaRPr lang="es-ES"/>
        </a:p>
      </dgm:t>
    </dgm:pt>
    <dgm:pt modelId="{BF9B1A5C-DCCA-477E-A539-4FDE292221B3}">
      <dgm:prSet phldrT="[Texto]"/>
      <dgm:spPr/>
      <dgm:t>
        <a:bodyPr/>
        <a:lstStyle/>
        <a:p>
          <a:r>
            <a:rPr lang="en-US" dirty="0" err="1" smtClean="0"/>
            <a:t>Phyton</a:t>
          </a:r>
          <a:endParaRPr lang="es-ES" dirty="0"/>
        </a:p>
      </dgm:t>
    </dgm:pt>
    <dgm:pt modelId="{C33D2D10-9D9C-460D-897C-42E9BF2DF64B}" type="parTrans" cxnId="{B5CE74C4-691D-4D6D-B6B1-7D65B51E897D}">
      <dgm:prSet/>
      <dgm:spPr/>
      <dgm:t>
        <a:bodyPr/>
        <a:lstStyle/>
        <a:p>
          <a:endParaRPr lang="es-ES"/>
        </a:p>
      </dgm:t>
    </dgm:pt>
    <dgm:pt modelId="{251B6247-D7DB-433E-B2E6-BF9B947BD12E}" type="sibTrans" cxnId="{B5CE74C4-691D-4D6D-B6B1-7D65B51E897D}">
      <dgm:prSet/>
      <dgm:spPr/>
      <dgm:t>
        <a:bodyPr/>
        <a:lstStyle/>
        <a:p>
          <a:endParaRPr lang="es-ES"/>
        </a:p>
      </dgm:t>
    </dgm:pt>
    <dgm:pt modelId="{09927D0D-FAF0-4AB7-8BF4-0B0ADC4565EB}" type="pres">
      <dgm:prSet presAssocID="{B966479B-30C2-4D42-BED0-AAABD1D2084A}" presName="linear" presStyleCnt="0">
        <dgm:presLayoutVars>
          <dgm:dir/>
          <dgm:animLvl val="lvl"/>
          <dgm:resizeHandles val="exact"/>
        </dgm:presLayoutVars>
      </dgm:prSet>
      <dgm:spPr/>
      <dgm:t>
        <a:bodyPr/>
        <a:lstStyle/>
        <a:p>
          <a:endParaRPr lang="es-ES"/>
        </a:p>
      </dgm:t>
    </dgm:pt>
    <dgm:pt modelId="{DC8B58CF-F581-41CD-8B0C-D649DA18F1A6}" type="pres">
      <dgm:prSet presAssocID="{6144EC27-768E-4F8C-9E20-77CFE6840DE8}" presName="parentLin" presStyleCnt="0"/>
      <dgm:spPr/>
    </dgm:pt>
    <dgm:pt modelId="{9023B9B3-8886-498B-929B-3A86CF67AF8B}" type="pres">
      <dgm:prSet presAssocID="{6144EC27-768E-4F8C-9E20-77CFE6840DE8}" presName="parentLeftMargin" presStyleLbl="node1" presStyleIdx="0" presStyleCnt="6"/>
      <dgm:spPr/>
      <dgm:t>
        <a:bodyPr/>
        <a:lstStyle/>
        <a:p>
          <a:endParaRPr lang="es-ES"/>
        </a:p>
      </dgm:t>
    </dgm:pt>
    <dgm:pt modelId="{6DB0B4F6-A19A-43FD-9F71-2FFB9168405E}" type="pres">
      <dgm:prSet presAssocID="{6144EC27-768E-4F8C-9E20-77CFE6840DE8}" presName="parentText" presStyleLbl="node1" presStyleIdx="0" presStyleCnt="6">
        <dgm:presLayoutVars>
          <dgm:chMax val="0"/>
          <dgm:bulletEnabled val="1"/>
        </dgm:presLayoutVars>
      </dgm:prSet>
      <dgm:spPr/>
      <dgm:t>
        <a:bodyPr/>
        <a:lstStyle/>
        <a:p>
          <a:endParaRPr lang="es-ES"/>
        </a:p>
      </dgm:t>
    </dgm:pt>
    <dgm:pt modelId="{33440FE5-B73A-4D9A-AC73-CFF5E959BFF6}" type="pres">
      <dgm:prSet presAssocID="{6144EC27-768E-4F8C-9E20-77CFE6840DE8}" presName="negativeSpace" presStyleCnt="0"/>
      <dgm:spPr/>
    </dgm:pt>
    <dgm:pt modelId="{F92D7752-8DCF-44B4-B78E-7C40AB253685}" type="pres">
      <dgm:prSet presAssocID="{6144EC27-768E-4F8C-9E20-77CFE6840DE8}" presName="childText" presStyleLbl="conFgAcc1" presStyleIdx="0" presStyleCnt="6">
        <dgm:presLayoutVars>
          <dgm:bulletEnabled val="1"/>
        </dgm:presLayoutVars>
      </dgm:prSet>
      <dgm:spPr/>
    </dgm:pt>
    <dgm:pt modelId="{7CD99C08-4087-4070-9FDE-23347AFDB815}" type="pres">
      <dgm:prSet presAssocID="{2DE11EFD-E9C5-475E-8C34-6662B1CCEEBD}" presName="spaceBetweenRectangles" presStyleCnt="0"/>
      <dgm:spPr/>
    </dgm:pt>
    <dgm:pt modelId="{9BEE6F59-C46E-4005-AC12-705A8077CEF7}" type="pres">
      <dgm:prSet presAssocID="{22A8FECD-B4BB-4898-B0BF-E3C080C8D14D}" presName="parentLin" presStyleCnt="0"/>
      <dgm:spPr/>
    </dgm:pt>
    <dgm:pt modelId="{2E1FDA0C-5FDE-4BF9-94B8-444D881E7D73}" type="pres">
      <dgm:prSet presAssocID="{22A8FECD-B4BB-4898-B0BF-E3C080C8D14D}" presName="parentLeftMargin" presStyleLbl="node1" presStyleIdx="0" presStyleCnt="6"/>
      <dgm:spPr/>
      <dgm:t>
        <a:bodyPr/>
        <a:lstStyle/>
        <a:p>
          <a:endParaRPr lang="es-ES"/>
        </a:p>
      </dgm:t>
    </dgm:pt>
    <dgm:pt modelId="{474248D1-E4E9-4B24-8CCF-2D6A94C41118}" type="pres">
      <dgm:prSet presAssocID="{22A8FECD-B4BB-4898-B0BF-E3C080C8D14D}" presName="parentText" presStyleLbl="node1" presStyleIdx="1" presStyleCnt="6">
        <dgm:presLayoutVars>
          <dgm:chMax val="0"/>
          <dgm:bulletEnabled val="1"/>
        </dgm:presLayoutVars>
      </dgm:prSet>
      <dgm:spPr/>
      <dgm:t>
        <a:bodyPr/>
        <a:lstStyle/>
        <a:p>
          <a:endParaRPr lang="es-ES"/>
        </a:p>
      </dgm:t>
    </dgm:pt>
    <dgm:pt modelId="{054819A5-8B7D-48F4-A52D-354E99FA7AAC}" type="pres">
      <dgm:prSet presAssocID="{22A8FECD-B4BB-4898-B0BF-E3C080C8D14D}" presName="negativeSpace" presStyleCnt="0"/>
      <dgm:spPr/>
    </dgm:pt>
    <dgm:pt modelId="{23B5F593-60F0-4297-B73A-C55597064D09}" type="pres">
      <dgm:prSet presAssocID="{22A8FECD-B4BB-4898-B0BF-E3C080C8D14D}" presName="childText" presStyleLbl="conFgAcc1" presStyleIdx="1" presStyleCnt="6">
        <dgm:presLayoutVars>
          <dgm:bulletEnabled val="1"/>
        </dgm:presLayoutVars>
      </dgm:prSet>
      <dgm:spPr/>
    </dgm:pt>
    <dgm:pt modelId="{98B858B4-1B7F-4F1E-B275-61A343A1264E}" type="pres">
      <dgm:prSet presAssocID="{D35FF905-C65C-4E3B-8A67-BEE37C351BB7}" presName="spaceBetweenRectangles" presStyleCnt="0"/>
      <dgm:spPr/>
    </dgm:pt>
    <dgm:pt modelId="{350803CD-9FE2-4471-8648-2EDBF07AF6CA}" type="pres">
      <dgm:prSet presAssocID="{A4E648B0-571A-4CF8-93ED-683A8796EF8F}" presName="parentLin" presStyleCnt="0"/>
      <dgm:spPr/>
    </dgm:pt>
    <dgm:pt modelId="{2EE4B215-82BE-4544-BB11-62C7B626AB07}" type="pres">
      <dgm:prSet presAssocID="{A4E648B0-571A-4CF8-93ED-683A8796EF8F}" presName="parentLeftMargin" presStyleLbl="node1" presStyleIdx="1" presStyleCnt="6"/>
      <dgm:spPr/>
      <dgm:t>
        <a:bodyPr/>
        <a:lstStyle/>
        <a:p>
          <a:endParaRPr lang="es-ES"/>
        </a:p>
      </dgm:t>
    </dgm:pt>
    <dgm:pt modelId="{D97ACEA9-D4AE-41B3-8DF9-2723777B65C9}" type="pres">
      <dgm:prSet presAssocID="{A4E648B0-571A-4CF8-93ED-683A8796EF8F}" presName="parentText" presStyleLbl="node1" presStyleIdx="2" presStyleCnt="6">
        <dgm:presLayoutVars>
          <dgm:chMax val="0"/>
          <dgm:bulletEnabled val="1"/>
        </dgm:presLayoutVars>
      </dgm:prSet>
      <dgm:spPr/>
      <dgm:t>
        <a:bodyPr/>
        <a:lstStyle/>
        <a:p>
          <a:endParaRPr lang="es-ES"/>
        </a:p>
      </dgm:t>
    </dgm:pt>
    <dgm:pt modelId="{325FCD65-3A0F-4357-9D68-647332C2AFAC}" type="pres">
      <dgm:prSet presAssocID="{A4E648B0-571A-4CF8-93ED-683A8796EF8F}" presName="negativeSpace" presStyleCnt="0"/>
      <dgm:spPr/>
    </dgm:pt>
    <dgm:pt modelId="{E82FCCD3-C74E-497C-89DB-8C0F7F5D9180}" type="pres">
      <dgm:prSet presAssocID="{A4E648B0-571A-4CF8-93ED-683A8796EF8F}" presName="childText" presStyleLbl="conFgAcc1" presStyleIdx="2" presStyleCnt="6">
        <dgm:presLayoutVars>
          <dgm:bulletEnabled val="1"/>
        </dgm:presLayoutVars>
      </dgm:prSet>
      <dgm:spPr/>
    </dgm:pt>
    <dgm:pt modelId="{67D16F77-339E-4EC6-9E17-90E30B96CE26}" type="pres">
      <dgm:prSet presAssocID="{B6F22B42-43AA-4040-99E3-3631BE9B211B}" presName="spaceBetweenRectangles" presStyleCnt="0"/>
      <dgm:spPr/>
    </dgm:pt>
    <dgm:pt modelId="{1AFA490C-8A23-4375-88CF-A97F1DB56D8F}" type="pres">
      <dgm:prSet presAssocID="{00443C96-BD25-4807-9235-A27A7228E136}" presName="parentLin" presStyleCnt="0"/>
      <dgm:spPr/>
    </dgm:pt>
    <dgm:pt modelId="{8B40685C-85BB-429D-BD32-2FC4468B30CA}" type="pres">
      <dgm:prSet presAssocID="{00443C96-BD25-4807-9235-A27A7228E136}" presName="parentLeftMargin" presStyleLbl="node1" presStyleIdx="2" presStyleCnt="6"/>
      <dgm:spPr/>
      <dgm:t>
        <a:bodyPr/>
        <a:lstStyle/>
        <a:p>
          <a:endParaRPr lang="es-ES"/>
        </a:p>
      </dgm:t>
    </dgm:pt>
    <dgm:pt modelId="{54929B40-4901-46B8-9269-D82126CC66BA}" type="pres">
      <dgm:prSet presAssocID="{00443C96-BD25-4807-9235-A27A7228E136}" presName="parentText" presStyleLbl="node1" presStyleIdx="3" presStyleCnt="6">
        <dgm:presLayoutVars>
          <dgm:chMax val="0"/>
          <dgm:bulletEnabled val="1"/>
        </dgm:presLayoutVars>
      </dgm:prSet>
      <dgm:spPr/>
      <dgm:t>
        <a:bodyPr/>
        <a:lstStyle/>
        <a:p>
          <a:endParaRPr lang="es-ES"/>
        </a:p>
      </dgm:t>
    </dgm:pt>
    <dgm:pt modelId="{F6E2CBC2-A6CB-4E04-B2B6-AFA9D45018F3}" type="pres">
      <dgm:prSet presAssocID="{00443C96-BD25-4807-9235-A27A7228E136}" presName="negativeSpace" presStyleCnt="0"/>
      <dgm:spPr/>
    </dgm:pt>
    <dgm:pt modelId="{2D9E50AF-853F-482E-BAD9-52AEB3E2FC0B}" type="pres">
      <dgm:prSet presAssocID="{00443C96-BD25-4807-9235-A27A7228E136}" presName="childText" presStyleLbl="conFgAcc1" presStyleIdx="3" presStyleCnt="6">
        <dgm:presLayoutVars>
          <dgm:bulletEnabled val="1"/>
        </dgm:presLayoutVars>
      </dgm:prSet>
      <dgm:spPr/>
    </dgm:pt>
    <dgm:pt modelId="{557849B3-EE33-4B11-AA36-0C5B9DD8F291}" type="pres">
      <dgm:prSet presAssocID="{0CACF830-1659-4847-AC14-077024FCB5B7}" presName="spaceBetweenRectangles" presStyleCnt="0"/>
      <dgm:spPr/>
    </dgm:pt>
    <dgm:pt modelId="{557F11CB-A1D1-47D0-9A83-CD653B7F1542}" type="pres">
      <dgm:prSet presAssocID="{689CAAD4-6DC1-478A-BCCC-3443A9489F8F}" presName="parentLin" presStyleCnt="0"/>
      <dgm:spPr/>
    </dgm:pt>
    <dgm:pt modelId="{D61D42F0-08BD-4EA1-8B56-61D5CB5195A3}" type="pres">
      <dgm:prSet presAssocID="{689CAAD4-6DC1-478A-BCCC-3443A9489F8F}" presName="parentLeftMargin" presStyleLbl="node1" presStyleIdx="3" presStyleCnt="6"/>
      <dgm:spPr/>
      <dgm:t>
        <a:bodyPr/>
        <a:lstStyle/>
        <a:p>
          <a:endParaRPr lang="es-ES"/>
        </a:p>
      </dgm:t>
    </dgm:pt>
    <dgm:pt modelId="{F258583D-2CCE-4ED1-9F5E-D9D60EB247D3}" type="pres">
      <dgm:prSet presAssocID="{689CAAD4-6DC1-478A-BCCC-3443A9489F8F}" presName="parentText" presStyleLbl="node1" presStyleIdx="4" presStyleCnt="6">
        <dgm:presLayoutVars>
          <dgm:chMax val="0"/>
          <dgm:bulletEnabled val="1"/>
        </dgm:presLayoutVars>
      </dgm:prSet>
      <dgm:spPr/>
      <dgm:t>
        <a:bodyPr/>
        <a:lstStyle/>
        <a:p>
          <a:endParaRPr lang="es-ES"/>
        </a:p>
      </dgm:t>
    </dgm:pt>
    <dgm:pt modelId="{49A9D567-07B7-4BB6-88AA-1AF705569D81}" type="pres">
      <dgm:prSet presAssocID="{689CAAD4-6DC1-478A-BCCC-3443A9489F8F}" presName="negativeSpace" presStyleCnt="0"/>
      <dgm:spPr/>
    </dgm:pt>
    <dgm:pt modelId="{AD249135-A0B8-4DDA-AE59-AF27AFB2A34D}" type="pres">
      <dgm:prSet presAssocID="{689CAAD4-6DC1-478A-BCCC-3443A9489F8F}" presName="childText" presStyleLbl="conFgAcc1" presStyleIdx="4" presStyleCnt="6">
        <dgm:presLayoutVars>
          <dgm:bulletEnabled val="1"/>
        </dgm:presLayoutVars>
      </dgm:prSet>
      <dgm:spPr/>
    </dgm:pt>
    <dgm:pt modelId="{B965CD6B-3275-4F56-8746-6B9E1296E582}" type="pres">
      <dgm:prSet presAssocID="{96752025-7CA3-48A7-AF63-62D96682C8C0}" presName="spaceBetweenRectangles" presStyleCnt="0"/>
      <dgm:spPr/>
    </dgm:pt>
    <dgm:pt modelId="{DF8CF5F0-F086-4BED-8D7F-9C97C218B4D3}" type="pres">
      <dgm:prSet presAssocID="{BF9B1A5C-DCCA-477E-A539-4FDE292221B3}" presName="parentLin" presStyleCnt="0"/>
      <dgm:spPr/>
    </dgm:pt>
    <dgm:pt modelId="{4597B1DE-02B0-4DD7-9416-0811E0D75D74}" type="pres">
      <dgm:prSet presAssocID="{BF9B1A5C-DCCA-477E-A539-4FDE292221B3}" presName="parentLeftMargin" presStyleLbl="node1" presStyleIdx="4" presStyleCnt="6"/>
      <dgm:spPr/>
      <dgm:t>
        <a:bodyPr/>
        <a:lstStyle/>
        <a:p>
          <a:endParaRPr lang="es-ES"/>
        </a:p>
      </dgm:t>
    </dgm:pt>
    <dgm:pt modelId="{8F59F00F-546A-466B-B82B-7172AD8923B0}" type="pres">
      <dgm:prSet presAssocID="{BF9B1A5C-DCCA-477E-A539-4FDE292221B3}" presName="parentText" presStyleLbl="node1" presStyleIdx="5" presStyleCnt="6">
        <dgm:presLayoutVars>
          <dgm:chMax val="0"/>
          <dgm:bulletEnabled val="1"/>
        </dgm:presLayoutVars>
      </dgm:prSet>
      <dgm:spPr/>
      <dgm:t>
        <a:bodyPr/>
        <a:lstStyle/>
        <a:p>
          <a:endParaRPr lang="es-ES"/>
        </a:p>
      </dgm:t>
    </dgm:pt>
    <dgm:pt modelId="{447BEF4B-3DC8-435B-B966-CD75024314C7}" type="pres">
      <dgm:prSet presAssocID="{BF9B1A5C-DCCA-477E-A539-4FDE292221B3}" presName="negativeSpace" presStyleCnt="0"/>
      <dgm:spPr/>
    </dgm:pt>
    <dgm:pt modelId="{CED67540-072A-4E35-A6A7-18A68161BE27}" type="pres">
      <dgm:prSet presAssocID="{BF9B1A5C-DCCA-477E-A539-4FDE292221B3}" presName="childText" presStyleLbl="conFgAcc1" presStyleIdx="5" presStyleCnt="6">
        <dgm:presLayoutVars>
          <dgm:bulletEnabled val="1"/>
        </dgm:presLayoutVars>
      </dgm:prSet>
      <dgm:spPr/>
    </dgm:pt>
  </dgm:ptLst>
  <dgm:cxnLst>
    <dgm:cxn modelId="{FB0E1CAC-9CB5-4E91-A8A3-EA58A7FEA8CF}" type="presOf" srcId="{BF9B1A5C-DCCA-477E-A539-4FDE292221B3}" destId="{4597B1DE-02B0-4DD7-9416-0811E0D75D74}" srcOrd="0" destOrd="0" presId="urn:microsoft.com/office/officeart/2005/8/layout/list1"/>
    <dgm:cxn modelId="{6CEC87DA-1890-4A9B-8500-F745517B9EFE}" srcId="{B966479B-30C2-4D42-BED0-AAABD1D2084A}" destId="{22A8FECD-B4BB-4898-B0BF-E3C080C8D14D}" srcOrd="1" destOrd="0" parTransId="{68D39871-1F32-425D-9FA8-372F9C7F3407}" sibTransId="{D35FF905-C65C-4E3B-8A67-BEE37C351BB7}"/>
    <dgm:cxn modelId="{E8861DA9-E832-4C05-85F0-F27B8A643D64}" type="presOf" srcId="{A4E648B0-571A-4CF8-93ED-683A8796EF8F}" destId="{D97ACEA9-D4AE-41B3-8DF9-2723777B65C9}" srcOrd="1" destOrd="0" presId="urn:microsoft.com/office/officeart/2005/8/layout/list1"/>
    <dgm:cxn modelId="{A3138AB9-2063-431D-8706-8CF3098530F1}" type="presOf" srcId="{BF9B1A5C-DCCA-477E-A539-4FDE292221B3}" destId="{8F59F00F-546A-466B-B82B-7172AD8923B0}" srcOrd="1" destOrd="0" presId="urn:microsoft.com/office/officeart/2005/8/layout/list1"/>
    <dgm:cxn modelId="{E23F2AAF-C9E4-420A-A89D-A974301A291D}" srcId="{B966479B-30C2-4D42-BED0-AAABD1D2084A}" destId="{6144EC27-768E-4F8C-9E20-77CFE6840DE8}" srcOrd="0" destOrd="0" parTransId="{942F94FE-49B0-455E-BBDD-CD1AE0567CC8}" sibTransId="{2DE11EFD-E9C5-475E-8C34-6662B1CCEEBD}"/>
    <dgm:cxn modelId="{05B19C9C-6310-4E39-B85A-C80600C5C372}" type="presOf" srcId="{6144EC27-768E-4F8C-9E20-77CFE6840DE8}" destId="{6DB0B4F6-A19A-43FD-9F71-2FFB9168405E}" srcOrd="1" destOrd="0" presId="urn:microsoft.com/office/officeart/2005/8/layout/list1"/>
    <dgm:cxn modelId="{DC4195B5-A2D9-4B06-83E8-74D685349C47}" type="presOf" srcId="{689CAAD4-6DC1-478A-BCCC-3443A9489F8F}" destId="{F258583D-2CCE-4ED1-9F5E-D9D60EB247D3}" srcOrd="1" destOrd="0" presId="urn:microsoft.com/office/officeart/2005/8/layout/list1"/>
    <dgm:cxn modelId="{63AA5B98-7398-4309-A022-581B0588A6FE}" srcId="{B966479B-30C2-4D42-BED0-AAABD1D2084A}" destId="{00443C96-BD25-4807-9235-A27A7228E136}" srcOrd="3" destOrd="0" parTransId="{25D29169-06B0-4E12-B926-B626647A1FEC}" sibTransId="{0CACF830-1659-4847-AC14-077024FCB5B7}"/>
    <dgm:cxn modelId="{09806B85-DCFC-4C39-8E36-59EA5473DCE1}" srcId="{B966479B-30C2-4D42-BED0-AAABD1D2084A}" destId="{689CAAD4-6DC1-478A-BCCC-3443A9489F8F}" srcOrd="4" destOrd="0" parTransId="{76D60560-A478-4097-B1A5-4BCA945D385B}" sibTransId="{96752025-7CA3-48A7-AF63-62D96682C8C0}"/>
    <dgm:cxn modelId="{DADF00D1-E0A0-4809-B836-87D09EE57F4C}" type="presOf" srcId="{00443C96-BD25-4807-9235-A27A7228E136}" destId="{54929B40-4901-46B8-9269-D82126CC66BA}" srcOrd="1" destOrd="0" presId="urn:microsoft.com/office/officeart/2005/8/layout/list1"/>
    <dgm:cxn modelId="{1626C9E4-8C32-4E1D-8069-6A1DF16B6EFA}" type="presOf" srcId="{689CAAD4-6DC1-478A-BCCC-3443A9489F8F}" destId="{D61D42F0-08BD-4EA1-8B56-61D5CB5195A3}" srcOrd="0" destOrd="0" presId="urn:microsoft.com/office/officeart/2005/8/layout/list1"/>
    <dgm:cxn modelId="{B5CE74C4-691D-4D6D-B6B1-7D65B51E897D}" srcId="{B966479B-30C2-4D42-BED0-AAABD1D2084A}" destId="{BF9B1A5C-DCCA-477E-A539-4FDE292221B3}" srcOrd="5" destOrd="0" parTransId="{C33D2D10-9D9C-460D-897C-42E9BF2DF64B}" sibTransId="{251B6247-D7DB-433E-B2E6-BF9B947BD12E}"/>
    <dgm:cxn modelId="{9FBB9DC4-9712-4DC5-9614-91C044E3F7A0}" type="presOf" srcId="{22A8FECD-B4BB-4898-B0BF-E3C080C8D14D}" destId="{474248D1-E4E9-4B24-8CCF-2D6A94C41118}" srcOrd="1" destOrd="0" presId="urn:microsoft.com/office/officeart/2005/8/layout/list1"/>
    <dgm:cxn modelId="{49B6A754-ECBB-414E-9985-970DE27F39CE}" type="presOf" srcId="{A4E648B0-571A-4CF8-93ED-683A8796EF8F}" destId="{2EE4B215-82BE-4544-BB11-62C7B626AB07}" srcOrd="0" destOrd="0" presId="urn:microsoft.com/office/officeart/2005/8/layout/list1"/>
    <dgm:cxn modelId="{31B8DACB-15ED-40A2-BAEC-6230CD61B561}" srcId="{B966479B-30C2-4D42-BED0-AAABD1D2084A}" destId="{A4E648B0-571A-4CF8-93ED-683A8796EF8F}" srcOrd="2" destOrd="0" parTransId="{BAA27847-35E6-4B7E-A717-DF8B01E6E6DA}" sibTransId="{B6F22B42-43AA-4040-99E3-3631BE9B211B}"/>
    <dgm:cxn modelId="{D016AC34-AFE6-4919-BEF7-00129B6E9573}" type="presOf" srcId="{22A8FECD-B4BB-4898-B0BF-E3C080C8D14D}" destId="{2E1FDA0C-5FDE-4BF9-94B8-444D881E7D73}" srcOrd="0" destOrd="0" presId="urn:microsoft.com/office/officeart/2005/8/layout/list1"/>
    <dgm:cxn modelId="{83592F71-0BC3-4554-A383-7B1A1BA43D9C}" type="presOf" srcId="{B966479B-30C2-4D42-BED0-AAABD1D2084A}" destId="{09927D0D-FAF0-4AB7-8BF4-0B0ADC4565EB}" srcOrd="0" destOrd="0" presId="urn:microsoft.com/office/officeart/2005/8/layout/list1"/>
    <dgm:cxn modelId="{BD2AA34B-298A-4242-992F-CB16350DE11D}" type="presOf" srcId="{00443C96-BD25-4807-9235-A27A7228E136}" destId="{8B40685C-85BB-429D-BD32-2FC4468B30CA}" srcOrd="0" destOrd="0" presId="urn:microsoft.com/office/officeart/2005/8/layout/list1"/>
    <dgm:cxn modelId="{868F8D92-8EDF-4430-9DAD-D9BA5F297AEA}" type="presOf" srcId="{6144EC27-768E-4F8C-9E20-77CFE6840DE8}" destId="{9023B9B3-8886-498B-929B-3A86CF67AF8B}" srcOrd="0" destOrd="0" presId="urn:microsoft.com/office/officeart/2005/8/layout/list1"/>
    <dgm:cxn modelId="{5F9A05A8-A03A-4C91-AE95-85F347B1B178}" type="presParOf" srcId="{09927D0D-FAF0-4AB7-8BF4-0B0ADC4565EB}" destId="{DC8B58CF-F581-41CD-8B0C-D649DA18F1A6}" srcOrd="0" destOrd="0" presId="urn:microsoft.com/office/officeart/2005/8/layout/list1"/>
    <dgm:cxn modelId="{0EB15798-C677-452B-A86D-67F8EAA1CC53}" type="presParOf" srcId="{DC8B58CF-F581-41CD-8B0C-D649DA18F1A6}" destId="{9023B9B3-8886-498B-929B-3A86CF67AF8B}" srcOrd="0" destOrd="0" presId="urn:microsoft.com/office/officeart/2005/8/layout/list1"/>
    <dgm:cxn modelId="{4CA58E71-EEB4-43A1-824C-04D849394331}" type="presParOf" srcId="{DC8B58CF-F581-41CD-8B0C-D649DA18F1A6}" destId="{6DB0B4F6-A19A-43FD-9F71-2FFB9168405E}" srcOrd="1" destOrd="0" presId="urn:microsoft.com/office/officeart/2005/8/layout/list1"/>
    <dgm:cxn modelId="{8F93B44C-8207-47EF-BF66-1EFBCDE3DF4A}" type="presParOf" srcId="{09927D0D-FAF0-4AB7-8BF4-0B0ADC4565EB}" destId="{33440FE5-B73A-4D9A-AC73-CFF5E959BFF6}" srcOrd="1" destOrd="0" presId="urn:microsoft.com/office/officeart/2005/8/layout/list1"/>
    <dgm:cxn modelId="{0E79D2A7-96C3-412F-A51A-8A6A27CF155E}" type="presParOf" srcId="{09927D0D-FAF0-4AB7-8BF4-0B0ADC4565EB}" destId="{F92D7752-8DCF-44B4-B78E-7C40AB253685}" srcOrd="2" destOrd="0" presId="urn:microsoft.com/office/officeart/2005/8/layout/list1"/>
    <dgm:cxn modelId="{CF4828B3-08DD-4D01-8B24-93F9E6C4D9DD}" type="presParOf" srcId="{09927D0D-FAF0-4AB7-8BF4-0B0ADC4565EB}" destId="{7CD99C08-4087-4070-9FDE-23347AFDB815}" srcOrd="3" destOrd="0" presId="urn:microsoft.com/office/officeart/2005/8/layout/list1"/>
    <dgm:cxn modelId="{F8F13FFD-8C20-4C59-B74C-FC491305CC56}" type="presParOf" srcId="{09927D0D-FAF0-4AB7-8BF4-0B0ADC4565EB}" destId="{9BEE6F59-C46E-4005-AC12-705A8077CEF7}" srcOrd="4" destOrd="0" presId="urn:microsoft.com/office/officeart/2005/8/layout/list1"/>
    <dgm:cxn modelId="{80510391-E951-42CC-BD41-BBD43AD158D3}" type="presParOf" srcId="{9BEE6F59-C46E-4005-AC12-705A8077CEF7}" destId="{2E1FDA0C-5FDE-4BF9-94B8-444D881E7D73}" srcOrd="0" destOrd="0" presId="urn:microsoft.com/office/officeart/2005/8/layout/list1"/>
    <dgm:cxn modelId="{C0290FA0-A7E4-4D96-A648-FA5665D1C0E9}" type="presParOf" srcId="{9BEE6F59-C46E-4005-AC12-705A8077CEF7}" destId="{474248D1-E4E9-4B24-8CCF-2D6A94C41118}" srcOrd="1" destOrd="0" presId="urn:microsoft.com/office/officeart/2005/8/layout/list1"/>
    <dgm:cxn modelId="{333F7751-C587-4AD7-A5CB-B1D27123E905}" type="presParOf" srcId="{09927D0D-FAF0-4AB7-8BF4-0B0ADC4565EB}" destId="{054819A5-8B7D-48F4-A52D-354E99FA7AAC}" srcOrd="5" destOrd="0" presId="urn:microsoft.com/office/officeart/2005/8/layout/list1"/>
    <dgm:cxn modelId="{00140B3E-7AAF-4B14-8CE5-AA63DE0618B9}" type="presParOf" srcId="{09927D0D-FAF0-4AB7-8BF4-0B0ADC4565EB}" destId="{23B5F593-60F0-4297-B73A-C55597064D09}" srcOrd="6" destOrd="0" presId="urn:microsoft.com/office/officeart/2005/8/layout/list1"/>
    <dgm:cxn modelId="{A5E488B9-F1FA-4260-BFB2-5E74D292E347}" type="presParOf" srcId="{09927D0D-FAF0-4AB7-8BF4-0B0ADC4565EB}" destId="{98B858B4-1B7F-4F1E-B275-61A343A1264E}" srcOrd="7" destOrd="0" presId="urn:microsoft.com/office/officeart/2005/8/layout/list1"/>
    <dgm:cxn modelId="{0A5AC9EE-BE5A-4296-92D1-9DF057FBF1FD}" type="presParOf" srcId="{09927D0D-FAF0-4AB7-8BF4-0B0ADC4565EB}" destId="{350803CD-9FE2-4471-8648-2EDBF07AF6CA}" srcOrd="8" destOrd="0" presId="urn:microsoft.com/office/officeart/2005/8/layout/list1"/>
    <dgm:cxn modelId="{2656274B-A000-4690-84F5-A845E3DBA61E}" type="presParOf" srcId="{350803CD-9FE2-4471-8648-2EDBF07AF6CA}" destId="{2EE4B215-82BE-4544-BB11-62C7B626AB07}" srcOrd="0" destOrd="0" presId="urn:microsoft.com/office/officeart/2005/8/layout/list1"/>
    <dgm:cxn modelId="{8F22C979-777A-40D5-A9D3-A0ED54BDFE82}" type="presParOf" srcId="{350803CD-9FE2-4471-8648-2EDBF07AF6CA}" destId="{D97ACEA9-D4AE-41B3-8DF9-2723777B65C9}" srcOrd="1" destOrd="0" presId="urn:microsoft.com/office/officeart/2005/8/layout/list1"/>
    <dgm:cxn modelId="{8FB9FD28-8FFA-485E-9EED-E377F3117013}" type="presParOf" srcId="{09927D0D-FAF0-4AB7-8BF4-0B0ADC4565EB}" destId="{325FCD65-3A0F-4357-9D68-647332C2AFAC}" srcOrd="9" destOrd="0" presId="urn:microsoft.com/office/officeart/2005/8/layout/list1"/>
    <dgm:cxn modelId="{78A99420-9021-464F-9806-C2916BA2EAA3}" type="presParOf" srcId="{09927D0D-FAF0-4AB7-8BF4-0B0ADC4565EB}" destId="{E82FCCD3-C74E-497C-89DB-8C0F7F5D9180}" srcOrd="10" destOrd="0" presId="urn:microsoft.com/office/officeart/2005/8/layout/list1"/>
    <dgm:cxn modelId="{EBC7AB1F-6D1B-424D-B352-79A689281A36}" type="presParOf" srcId="{09927D0D-FAF0-4AB7-8BF4-0B0ADC4565EB}" destId="{67D16F77-339E-4EC6-9E17-90E30B96CE26}" srcOrd="11" destOrd="0" presId="urn:microsoft.com/office/officeart/2005/8/layout/list1"/>
    <dgm:cxn modelId="{565C46D2-0F38-4D1C-9BE7-F96A126A6CA1}" type="presParOf" srcId="{09927D0D-FAF0-4AB7-8BF4-0B0ADC4565EB}" destId="{1AFA490C-8A23-4375-88CF-A97F1DB56D8F}" srcOrd="12" destOrd="0" presId="urn:microsoft.com/office/officeart/2005/8/layout/list1"/>
    <dgm:cxn modelId="{739B7EC9-9BA0-4430-90BD-228D1F6ED115}" type="presParOf" srcId="{1AFA490C-8A23-4375-88CF-A97F1DB56D8F}" destId="{8B40685C-85BB-429D-BD32-2FC4468B30CA}" srcOrd="0" destOrd="0" presId="urn:microsoft.com/office/officeart/2005/8/layout/list1"/>
    <dgm:cxn modelId="{79BC261D-F0F9-42A1-B2D7-55D912D07DA6}" type="presParOf" srcId="{1AFA490C-8A23-4375-88CF-A97F1DB56D8F}" destId="{54929B40-4901-46B8-9269-D82126CC66BA}" srcOrd="1" destOrd="0" presId="urn:microsoft.com/office/officeart/2005/8/layout/list1"/>
    <dgm:cxn modelId="{8B8337A9-B9EF-4DDA-8179-F1200AB80F46}" type="presParOf" srcId="{09927D0D-FAF0-4AB7-8BF4-0B0ADC4565EB}" destId="{F6E2CBC2-A6CB-4E04-B2B6-AFA9D45018F3}" srcOrd="13" destOrd="0" presId="urn:microsoft.com/office/officeart/2005/8/layout/list1"/>
    <dgm:cxn modelId="{C1A96019-1D7D-4CFB-A9D1-4B474614282E}" type="presParOf" srcId="{09927D0D-FAF0-4AB7-8BF4-0B0ADC4565EB}" destId="{2D9E50AF-853F-482E-BAD9-52AEB3E2FC0B}" srcOrd="14" destOrd="0" presId="urn:microsoft.com/office/officeart/2005/8/layout/list1"/>
    <dgm:cxn modelId="{665819B8-1B5B-43EB-AA85-D64EC7FCB1D2}" type="presParOf" srcId="{09927D0D-FAF0-4AB7-8BF4-0B0ADC4565EB}" destId="{557849B3-EE33-4B11-AA36-0C5B9DD8F291}" srcOrd="15" destOrd="0" presId="urn:microsoft.com/office/officeart/2005/8/layout/list1"/>
    <dgm:cxn modelId="{32113473-786E-41FB-A5F6-285F80544E48}" type="presParOf" srcId="{09927D0D-FAF0-4AB7-8BF4-0B0ADC4565EB}" destId="{557F11CB-A1D1-47D0-9A83-CD653B7F1542}" srcOrd="16" destOrd="0" presId="urn:microsoft.com/office/officeart/2005/8/layout/list1"/>
    <dgm:cxn modelId="{5FE3AF13-5AD3-49D6-983E-80679F58476B}" type="presParOf" srcId="{557F11CB-A1D1-47D0-9A83-CD653B7F1542}" destId="{D61D42F0-08BD-4EA1-8B56-61D5CB5195A3}" srcOrd="0" destOrd="0" presId="urn:microsoft.com/office/officeart/2005/8/layout/list1"/>
    <dgm:cxn modelId="{AC5155AD-E1F7-4C2C-9BF5-4AA564A9E76A}" type="presParOf" srcId="{557F11CB-A1D1-47D0-9A83-CD653B7F1542}" destId="{F258583D-2CCE-4ED1-9F5E-D9D60EB247D3}" srcOrd="1" destOrd="0" presId="urn:microsoft.com/office/officeart/2005/8/layout/list1"/>
    <dgm:cxn modelId="{02EBCFF8-DD23-49FB-91BC-049EA26A3064}" type="presParOf" srcId="{09927D0D-FAF0-4AB7-8BF4-0B0ADC4565EB}" destId="{49A9D567-07B7-4BB6-88AA-1AF705569D81}" srcOrd="17" destOrd="0" presId="urn:microsoft.com/office/officeart/2005/8/layout/list1"/>
    <dgm:cxn modelId="{06154AE3-AB94-4F32-8E21-6B21401A91AD}" type="presParOf" srcId="{09927D0D-FAF0-4AB7-8BF4-0B0ADC4565EB}" destId="{AD249135-A0B8-4DDA-AE59-AF27AFB2A34D}" srcOrd="18" destOrd="0" presId="urn:microsoft.com/office/officeart/2005/8/layout/list1"/>
    <dgm:cxn modelId="{E735C008-78FA-46C9-8171-B89C984BA5EF}" type="presParOf" srcId="{09927D0D-FAF0-4AB7-8BF4-0B0ADC4565EB}" destId="{B965CD6B-3275-4F56-8746-6B9E1296E582}" srcOrd="19" destOrd="0" presId="urn:microsoft.com/office/officeart/2005/8/layout/list1"/>
    <dgm:cxn modelId="{B8DD429F-E0D2-4D53-A0E0-449DC5E7FA2F}" type="presParOf" srcId="{09927D0D-FAF0-4AB7-8BF4-0B0ADC4565EB}" destId="{DF8CF5F0-F086-4BED-8D7F-9C97C218B4D3}" srcOrd="20" destOrd="0" presId="urn:microsoft.com/office/officeart/2005/8/layout/list1"/>
    <dgm:cxn modelId="{97F30DE6-F829-447D-96CB-B46F3315F5C8}" type="presParOf" srcId="{DF8CF5F0-F086-4BED-8D7F-9C97C218B4D3}" destId="{4597B1DE-02B0-4DD7-9416-0811E0D75D74}" srcOrd="0" destOrd="0" presId="urn:microsoft.com/office/officeart/2005/8/layout/list1"/>
    <dgm:cxn modelId="{C2549664-2FDF-48DA-B3ED-E6A41E5A9BB7}" type="presParOf" srcId="{DF8CF5F0-F086-4BED-8D7F-9C97C218B4D3}" destId="{8F59F00F-546A-466B-B82B-7172AD8923B0}" srcOrd="1" destOrd="0" presId="urn:microsoft.com/office/officeart/2005/8/layout/list1"/>
    <dgm:cxn modelId="{BE9C7FA4-FF49-48CA-8231-65EF08A47480}" type="presParOf" srcId="{09927D0D-FAF0-4AB7-8BF4-0B0ADC4565EB}" destId="{447BEF4B-3DC8-435B-B966-CD75024314C7}" srcOrd="21" destOrd="0" presId="urn:microsoft.com/office/officeart/2005/8/layout/list1"/>
    <dgm:cxn modelId="{1B5130C7-DDAC-4508-861E-DCE66EB31488}" type="presParOf" srcId="{09927D0D-FAF0-4AB7-8BF4-0B0ADC4565EB}" destId="{CED67540-072A-4E35-A6A7-18A68161BE27}"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966479B-30C2-4D42-BED0-AAABD1D2084A}" type="doc">
      <dgm:prSet loTypeId="urn:microsoft.com/office/officeart/2005/8/layout/list1" loCatId="list" qsTypeId="urn:microsoft.com/office/officeart/2005/8/quickstyle/simple1" qsCatId="simple" csTypeId="urn:microsoft.com/office/officeart/2005/8/colors/accent0_2" csCatId="mainScheme" phldr="1"/>
      <dgm:spPr/>
      <dgm:t>
        <a:bodyPr/>
        <a:lstStyle/>
        <a:p>
          <a:endParaRPr lang="es-ES"/>
        </a:p>
      </dgm:t>
    </dgm:pt>
    <dgm:pt modelId="{22A8FECD-B4BB-4898-B0BF-E3C080C8D14D}">
      <dgm:prSet phldrT="[Texto]"/>
      <dgm:spPr/>
      <dgm:t>
        <a:bodyPr/>
        <a:lstStyle/>
        <a:p>
          <a:r>
            <a:rPr lang="en-US" dirty="0" smtClean="0"/>
            <a:t>Android</a:t>
          </a:r>
          <a:endParaRPr lang="es-ES" dirty="0"/>
        </a:p>
      </dgm:t>
    </dgm:pt>
    <dgm:pt modelId="{68D39871-1F32-425D-9FA8-372F9C7F3407}" type="parTrans" cxnId="{6CEC87DA-1890-4A9B-8500-F745517B9EFE}">
      <dgm:prSet/>
      <dgm:spPr/>
      <dgm:t>
        <a:bodyPr/>
        <a:lstStyle/>
        <a:p>
          <a:endParaRPr lang="es-ES"/>
        </a:p>
      </dgm:t>
    </dgm:pt>
    <dgm:pt modelId="{D35FF905-C65C-4E3B-8A67-BEE37C351BB7}" type="sibTrans" cxnId="{6CEC87DA-1890-4A9B-8500-F745517B9EFE}">
      <dgm:prSet/>
      <dgm:spPr/>
      <dgm:t>
        <a:bodyPr/>
        <a:lstStyle/>
        <a:p>
          <a:endParaRPr lang="es-ES"/>
        </a:p>
      </dgm:t>
    </dgm:pt>
    <dgm:pt modelId="{A4E648B0-571A-4CF8-93ED-683A8796EF8F}">
      <dgm:prSet phldrT="[Texto]"/>
      <dgm:spPr/>
      <dgm:t>
        <a:bodyPr/>
        <a:lstStyle/>
        <a:p>
          <a:r>
            <a:rPr lang="en-US" dirty="0" smtClean="0"/>
            <a:t>Java Script</a:t>
          </a:r>
        </a:p>
      </dgm:t>
    </dgm:pt>
    <dgm:pt modelId="{BAA27847-35E6-4B7E-A717-DF8B01E6E6DA}" type="parTrans" cxnId="{31B8DACB-15ED-40A2-BAEC-6230CD61B561}">
      <dgm:prSet/>
      <dgm:spPr/>
      <dgm:t>
        <a:bodyPr/>
        <a:lstStyle/>
        <a:p>
          <a:endParaRPr lang="es-ES"/>
        </a:p>
      </dgm:t>
    </dgm:pt>
    <dgm:pt modelId="{B6F22B42-43AA-4040-99E3-3631BE9B211B}" type="sibTrans" cxnId="{31B8DACB-15ED-40A2-BAEC-6230CD61B561}">
      <dgm:prSet/>
      <dgm:spPr/>
      <dgm:t>
        <a:bodyPr/>
        <a:lstStyle/>
        <a:p>
          <a:endParaRPr lang="es-ES"/>
        </a:p>
      </dgm:t>
    </dgm:pt>
    <dgm:pt modelId="{689CAAD4-6DC1-478A-BCCC-3443A9489F8F}">
      <dgm:prSet/>
      <dgm:spPr/>
      <dgm:t>
        <a:bodyPr/>
        <a:lstStyle/>
        <a:p>
          <a:r>
            <a:rPr lang="en-US" dirty="0" smtClean="0"/>
            <a:t>VB Script</a:t>
          </a:r>
        </a:p>
      </dgm:t>
    </dgm:pt>
    <dgm:pt modelId="{76D60560-A478-4097-B1A5-4BCA945D385B}" type="parTrans" cxnId="{09806B85-DCFC-4C39-8E36-59EA5473DCE1}">
      <dgm:prSet/>
      <dgm:spPr/>
      <dgm:t>
        <a:bodyPr/>
        <a:lstStyle/>
        <a:p>
          <a:endParaRPr lang="es-ES"/>
        </a:p>
      </dgm:t>
    </dgm:pt>
    <dgm:pt modelId="{96752025-7CA3-48A7-AF63-62D96682C8C0}" type="sibTrans" cxnId="{09806B85-DCFC-4C39-8E36-59EA5473DCE1}">
      <dgm:prSet/>
      <dgm:spPr/>
      <dgm:t>
        <a:bodyPr/>
        <a:lstStyle/>
        <a:p>
          <a:endParaRPr lang="es-ES"/>
        </a:p>
      </dgm:t>
    </dgm:pt>
    <dgm:pt modelId="{67AC74A9-9B00-47FC-BDE5-82B83A5B4814}">
      <dgm:prSet/>
      <dgm:spPr/>
      <dgm:t>
        <a:bodyPr/>
        <a:lstStyle/>
        <a:p>
          <a:r>
            <a:rPr lang="es-ES" dirty="0" smtClean="0"/>
            <a:t>C#</a:t>
          </a:r>
          <a:endParaRPr lang="es-ES" dirty="0"/>
        </a:p>
      </dgm:t>
    </dgm:pt>
    <dgm:pt modelId="{8161400E-2645-491C-AF1E-31C9F4D763A7}" type="parTrans" cxnId="{BDCFAC16-4D1E-4E42-BA58-E3E1B8E0A8FB}">
      <dgm:prSet/>
      <dgm:spPr/>
      <dgm:t>
        <a:bodyPr/>
        <a:lstStyle/>
        <a:p>
          <a:endParaRPr lang="es-ES"/>
        </a:p>
      </dgm:t>
    </dgm:pt>
    <dgm:pt modelId="{5818EAA5-5DC1-46CD-8D64-7669A3CD7BBE}" type="sibTrans" cxnId="{BDCFAC16-4D1E-4E42-BA58-E3E1B8E0A8FB}">
      <dgm:prSet/>
      <dgm:spPr/>
      <dgm:t>
        <a:bodyPr/>
        <a:lstStyle/>
        <a:p>
          <a:endParaRPr lang="es-ES"/>
        </a:p>
      </dgm:t>
    </dgm:pt>
    <dgm:pt modelId="{1B98C21A-E016-4649-9C05-22FAC52CD21A}">
      <dgm:prSet/>
      <dgm:spPr/>
      <dgm:t>
        <a:bodyPr/>
        <a:lstStyle/>
        <a:p>
          <a:r>
            <a:rPr lang="es-ES" dirty="0" smtClean="0"/>
            <a:t>AJAX</a:t>
          </a:r>
          <a:endParaRPr lang="es-ES" dirty="0"/>
        </a:p>
      </dgm:t>
    </dgm:pt>
    <dgm:pt modelId="{2DE46B2C-4833-454A-8CBA-5C5B78D076FA}" type="parTrans" cxnId="{BFF17B46-A735-4E1E-9D24-F4DF07A1CF04}">
      <dgm:prSet/>
      <dgm:spPr/>
      <dgm:t>
        <a:bodyPr/>
        <a:lstStyle/>
        <a:p>
          <a:endParaRPr lang="es-ES"/>
        </a:p>
      </dgm:t>
    </dgm:pt>
    <dgm:pt modelId="{2264DFFE-9A67-4F5B-A49A-058D7D8E457D}" type="sibTrans" cxnId="{BFF17B46-A735-4E1E-9D24-F4DF07A1CF04}">
      <dgm:prSet/>
      <dgm:spPr/>
      <dgm:t>
        <a:bodyPr/>
        <a:lstStyle/>
        <a:p>
          <a:endParaRPr lang="es-ES"/>
        </a:p>
      </dgm:t>
    </dgm:pt>
    <dgm:pt modelId="{09927D0D-FAF0-4AB7-8BF4-0B0ADC4565EB}" type="pres">
      <dgm:prSet presAssocID="{B966479B-30C2-4D42-BED0-AAABD1D2084A}" presName="linear" presStyleCnt="0">
        <dgm:presLayoutVars>
          <dgm:dir/>
          <dgm:animLvl val="lvl"/>
          <dgm:resizeHandles val="exact"/>
        </dgm:presLayoutVars>
      </dgm:prSet>
      <dgm:spPr/>
      <dgm:t>
        <a:bodyPr/>
        <a:lstStyle/>
        <a:p>
          <a:endParaRPr lang="es-ES"/>
        </a:p>
      </dgm:t>
    </dgm:pt>
    <dgm:pt modelId="{9BEE6F59-C46E-4005-AC12-705A8077CEF7}" type="pres">
      <dgm:prSet presAssocID="{22A8FECD-B4BB-4898-B0BF-E3C080C8D14D}" presName="parentLin" presStyleCnt="0"/>
      <dgm:spPr/>
    </dgm:pt>
    <dgm:pt modelId="{2E1FDA0C-5FDE-4BF9-94B8-444D881E7D73}" type="pres">
      <dgm:prSet presAssocID="{22A8FECD-B4BB-4898-B0BF-E3C080C8D14D}" presName="parentLeftMargin" presStyleLbl="node1" presStyleIdx="0" presStyleCnt="5"/>
      <dgm:spPr/>
      <dgm:t>
        <a:bodyPr/>
        <a:lstStyle/>
        <a:p>
          <a:endParaRPr lang="es-ES"/>
        </a:p>
      </dgm:t>
    </dgm:pt>
    <dgm:pt modelId="{474248D1-E4E9-4B24-8CCF-2D6A94C41118}" type="pres">
      <dgm:prSet presAssocID="{22A8FECD-B4BB-4898-B0BF-E3C080C8D14D}" presName="parentText" presStyleLbl="node1" presStyleIdx="0" presStyleCnt="5">
        <dgm:presLayoutVars>
          <dgm:chMax val="0"/>
          <dgm:bulletEnabled val="1"/>
        </dgm:presLayoutVars>
      </dgm:prSet>
      <dgm:spPr/>
      <dgm:t>
        <a:bodyPr/>
        <a:lstStyle/>
        <a:p>
          <a:endParaRPr lang="es-ES"/>
        </a:p>
      </dgm:t>
    </dgm:pt>
    <dgm:pt modelId="{054819A5-8B7D-48F4-A52D-354E99FA7AAC}" type="pres">
      <dgm:prSet presAssocID="{22A8FECD-B4BB-4898-B0BF-E3C080C8D14D}" presName="negativeSpace" presStyleCnt="0"/>
      <dgm:spPr/>
    </dgm:pt>
    <dgm:pt modelId="{23B5F593-60F0-4297-B73A-C55597064D09}" type="pres">
      <dgm:prSet presAssocID="{22A8FECD-B4BB-4898-B0BF-E3C080C8D14D}" presName="childText" presStyleLbl="conFgAcc1" presStyleIdx="0" presStyleCnt="5">
        <dgm:presLayoutVars>
          <dgm:bulletEnabled val="1"/>
        </dgm:presLayoutVars>
      </dgm:prSet>
      <dgm:spPr/>
    </dgm:pt>
    <dgm:pt modelId="{98B858B4-1B7F-4F1E-B275-61A343A1264E}" type="pres">
      <dgm:prSet presAssocID="{D35FF905-C65C-4E3B-8A67-BEE37C351BB7}" presName="spaceBetweenRectangles" presStyleCnt="0"/>
      <dgm:spPr/>
    </dgm:pt>
    <dgm:pt modelId="{350803CD-9FE2-4471-8648-2EDBF07AF6CA}" type="pres">
      <dgm:prSet presAssocID="{A4E648B0-571A-4CF8-93ED-683A8796EF8F}" presName="parentLin" presStyleCnt="0"/>
      <dgm:spPr/>
    </dgm:pt>
    <dgm:pt modelId="{2EE4B215-82BE-4544-BB11-62C7B626AB07}" type="pres">
      <dgm:prSet presAssocID="{A4E648B0-571A-4CF8-93ED-683A8796EF8F}" presName="parentLeftMargin" presStyleLbl="node1" presStyleIdx="0" presStyleCnt="5"/>
      <dgm:spPr/>
      <dgm:t>
        <a:bodyPr/>
        <a:lstStyle/>
        <a:p>
          <a:endParaRPr lang="es-ES"/>
        </a:p>
      </dgm:t>
    </dgm:pt>
    <dgm:pt modelId="{D97ACEA9-D4AE-41B3-8DF9-2723777B65C9}" type="pres">
      <dgm:prSet presAssocID="{A4E648B0-571A-4CF8-93ED-683A8796EF8F}" presName="parentText" presStyleLbl="node1" presStyleIdx="1" presStyleCnt="5">
        <dgm:presLayoutVars>
          <dgm:chMax val="0"/>
          <dgm:bulletEnabled val="1"/>
        </dgm:presLayoutVars>
      </dgm:prSet>
      <dgm:spPr/>
      <dgm:t>
        <a:bodyPr/>
        <a:lstStyle/>
        <a:p>
          <a:endParaRPr lang="es-ES"/>
        </a:p>
      </dgm:t>
    </dgm:pt>
    <dgm:pt modelId="{325FCD65-3A0F-4357-9D68-647332C2AFAC}" type="pres">
      <dgm:prSet presAssocID="{A4E648B0-571A-4CF8-93ED-683A8796EF8F}" presName="negativeSpace" presStyleCnt="0"/>
      <dgm:spPr/>
    </dgm:pt>
    <dgm:pt modelId="{E82FCCD3-C74E-497C-89DB-8C0F7F5D9180}" type="pres">
      <dgm:prSet presAssocID="{A4E648B0-571A-4CF8-93ED-683A8796EF8F}" presName="childText" presStyleLbl="conFgAcc1" presStyleIdx="1" presStyleCnt="5">
        <dgm:presLayoutVars>
          <dgm:bulletEnabled val="1"/>
        </dgm:presLayoutVars>
      </dgm:prSet>
      <dgm:spPr/>
    </dgm:pt>
    <dgm:pt modelId="{67D16F77-339E-4EC6-9E17-90E30B96CE26}" type="pres">
      <dgm:prSet presAssocID="{B6F22B42-43AA-4040-99E3-3631BE9B211B}" presName="spaceBetweenRectangles" presStyleCnt="0"/>
      <dgm:spPr/>
    </dgm:pt>
    <dgm:pt modelId="{557F11CB-A1D1-47D0-9A83-CD653B7F1542}" type="pres">
      <dgm:prSet presAssocID="{689CAAD4-6DC1-478A-BCCC-3443A9489F8F}" presName="parentLin" presStyleCnt="0"/>
      <dgm:spPr/>
    </dgm:pt>
    <dgm:pt modelId="{D61D42F0-08BD-4EA1-8B56-61D5CB5195A3}" type="pres">
      <dgm:prSet presAssocID="{689CAAD4-6DC1-478A-BCCC-3443A9489F8F}" presName="parentLeftMargin" presStyleLbl="node1" presStyleIdx="1" presStyleCnt="5"/>
      <dgm:spPr/>
      <dgm:t>
        <a:bodyPr/>
        <a:lstStyle/>
        <a:p>
          <a:endParaRPr lang="es-ES"/>
        </a:p>
      </dgm:t>
    </dgm:pt>
    <dgm:pt modelId="{F258583D-2CCE-4ED1-9F5E-D9D60EB247D3}" type="pres">
      <dgm:prSet presAssocID="{689CAAD4-6DC1-478A-BCCC-3443A9489F8F}" presName="parentText" presStyleLbl="node1" presStyleIdx="2" presStyleCnt="5">
        <dgm:presLayoutVars>
          <dgm:chMax val="0"/>
          <dgm:bulletEnabled val="1"/>
        </dgm:presLayoutVars>
      </dgm:prSet>
      <dgm:spPr/>
      <dgm:t>
        <a:bodyPr/>
        <a:lstStyle/>
        <a:p>
          <a:endParaRPr lang="es-ES"/>
        </a:p>
      </dgm:t>
    </dgm:pt>
    <dgm:pt modelId="{49A9D567-07B7-4BB6-88AA-1AF705569D81}" type="pres">
      <dgm:prSet presAssocID="{689CAAD4-6DC1-478A-BCCC-3443A9489F8F}" presName="negativeSpace" presStyleCnt="0"/>
      <dgm:spPr/>
    </dgm:pt>
    <dgm:pt modelId="{AD249135-A0B8-4DDA-AE59-AF27AFB2A34D}" type="pres">
      <dgm:prSet presAssocID="{689CAAD4-6DC1-478A-BCCC-3443A9489F8F}" presName="childText" presStyleLbl="conFgAcc1" presStyleIdx="2" presStyleCnt="5">
        <dgm:presLayoutVars>
          <dgm:bulletEnabled val="1"/>
        </dgm:presLayoutVars>
      </dgm:prSet>
      <dgm:spPr/>
    </dgm:pt>
    <dgm:pt modelId="{B965CD6B-3275-4F56-8746-6B9E1296E582}" type="pres">
      <dgm:prSet presAssocID="{96752025-7CA3-48A7-AF63-62D96682C8C0}" presName="spaceBetweenRectangles" presStyleCnt="0"/>
      <dgm:spPr/>
    </dgm:pt>
    <dgm:pt modelId="{276A404E-9F4D-4F13-B109-BEBD04413D16}" type="pres">
      <dgm:prSet presAssocID="{67AC74A9-9B00-47FC-BDE5-82B83A5B4814}" presName="parentLin" presStyleCnt="0"/>
      <dgm:spPr/>
    </dgm:pt>
    <dgm:pt modelId="{821BF968-09D6-43D2-A903-6B1CAC191014}" type="pres">
      <dgm:prSet presAssocID="{67AC74A9-9B00-47FC-BDE5-82B83A5B4814}" presName="parentLeftMargin" presStyleLbl="node1" presStyleIdx="2" presStyleCnt="5"/>
      <dgm:spPr/>
      <dgm:t>
        <a:bodyPr/>
        <a:lstStyle/>
        <a:p>
          <a:endParaRPr lang="es-ES"/>
        </a:p>
      </dgm:t>
    </dgm:pt>
    <dgm:pt modelId="{6CF50919-78D0-40D8-B1B4-898B1FC5DC86}" type="pres">
      <dgm:prSet presAssocID="{67AC74A9-9B00-47FC-BDE5-82B83A5B4814}" presName="parentText" presStyleLbl="node1" presStyleIdx="3" presStyleCnt="5">
        <dgm:presLayoutVars>
          <dgm:chMax val="0"/>
          <dgm:bulletEnabled val="1"/>
        </dgm:presLayoutVars>
      </dgm:prSet>
      <dgm:spPr/>
      <dgm:t>
        <a:bodyPr/>
        <a:lstStyle/>
        <a:p>
          <a:endParaRPr lang="es-ES"/>
        </a:p>
      </dgm:t>
    </dgm:pt>
    <dgm:pt modelId="{C51941A7-78D4-4E4A-A797-B5AFBE1C2C08}" type="pres">
      <dgm:prSet presAssocID="{67AC74A9-9B00-47FC-BDE5-82B83A5B4814}" presName="negativeSpace" presStyleCnt="0"/>
      <dgm:spPr/>
    </dgm:pt>
    <dgm:pt modelId="{E006B3A9-3792-42DD-AB05-52C071428AC1}" type="pres">
      <dgm:prSet presAssocID="{67AC74A9-9B00-47FC-BDE5-82B83A5B4814}" presName="childText" presStyleLbl="conFgAcc1" presStyleIdx="3" presStyleCnt="5">
        <dgm:presLayoutVars>
          <dgm:bulletEnabled val="1"/>
        </dgm:presLayoutVars>
      </dgm:prSet>
      <dgm:spPr/>
    </dgm:pt>
    <dgm:pt modelId="{5BC7AB93-5426-48A5-B013-BE5DF0ABD9CE}" type="pres">
      <dgm:prSet presAssocID="{5818EAA5-5DC1-46CD-8D64-7669A3CD7BBE}" presName="spaceBetweenRectangles" presStyleCnt="0"/>
      <dgm:spPr/>
    </dgm:pt>
    <dgm:pt modelId="{484701A5-24D7-4992-997D-1FCCA8849434}" type="pres">
      <dgm:prSet presAssocID="{1B98C21A-E016-4649-9C05-22FAC52CD21A}" presName="parentLin" presStyleCnt="0"/>
      <dgm:spPr/>
    </dgm:pt>
    <dgm:pt modelId="{810BBA42-440B-41B7-86A9-BFCEEA2EFF93}" type="pres">
      <dgm:prSet presAssocID="{1B98C21A-E016-4649-9C05-22FAC52CD21A}" presName="parentLeftMargin" presStyleLbl="node1" presStyleIdx="3" presStyleCnt="5"/>
      <dgm:spPr/>
      <dgm:t>
        <a:bodyPr/>
        <a:lstStyle/>
        <a:p>
          <a:endParaRPr lang="es-ES"/>
        </a:p>
      </dgm:t>
    </dgm:pt>
    <dgm:pt modelId="{453068D3-78BE-4817-9BE9-783D953DC5D3}" type="pres">
      <dgm:prSet presAssocID="{1B98C21A-E016-4649-9C05-22FAC52CD21A}" presName="parentText" presStyleLbl="node1" presStyleIdx="4" presStyleCnt="5">
        <dgm:presLayoutVars>
          <dgm:chMax val="0"/>
          <dgm:bulletEnabled val="1"/>
        </dgm:presLayoutVars>
      </dgm:prSet>
      <dgm:spPr/>
      <dgm:t>
        <a:bodyPr/>
        <a:lstStyle/>
        <a:p>
          <a:endParaRPr lang="es-ES"/>
        </a:p>
      </dgm:t>
    </dgm:pt>
    <dgm:pt modelId="{510AB8E1-D61D-4C85-AAB9-EB233F3C4ADE}" type="pres">
      <dgm:prSet presAssocID="{1B98C21A-E016-4649-9C05-22FAC52CD21A}" presName="negativeSpace" presStyleCnt="0"/>
      <dgm:spPr/>
    </dgm:pt>
    <dgm:pt modelId="{5408E969-7BE9-471C-AD4A-732060FC4436}" type="pres">
      <dgm:prSet presAssocID="{1B98C21A-E016-4649-9C05-22FAC52CD21A}" presName="childText" presStyleLbl="conFgAcc1" presStyleIdx="4" presStyleCnt="5">
        <dgm:presLayoutVars>
          <dgm:bulletEnabled val="1"/>
        </dgm:presLayoutVars>
      </dgm:prSet>
      <dgm:spPr/>
    </dgm:pt>
  </dgm:ptLst>
  <dgm:cxnLst>
    <dgm:cxn modelId="{EB34A8A0-BAFF-498E-B3BC-211FC50EA355}" type="presOf" srcId="{67AC74A9-9B00-47FC-BDE5-82B83A5B4814}" destId="{821BF968-09D6-43D2-A903-6B1CAC191014}" srcOrd="0" destOrd="0" presId="urn:microsoft.com/office/officeart/2005/8/layout/list1"/>
    <dgm:cxn modelId="{9FBB9DC4-9712-4DC5-9614-91C044E3F7A0}" type="presOf" srcId="{22A8FECD-B4BB-4898-B0BF-E3C080C8D14D}" destId="{474248D1-E4E9-4B24-8CCF-2D6A94C41118}" srcOrd="1" destOrd="0" presId="urn:microsoft.com/office/officeart/2005/8/layout/list1"/>
    <dgm:cxn modelId="{AFFF74EA-8FFA-4960-926F-D1DEC4FA71F5}" type="presOf" srcId="{67AC74A9-9B00-47FC-BDE5-82B83A5B4814}" destId="{6CF50919-78D0-40D8-B1B4-898B1FC5DC86}" srcOrd="1" destOrd="0" presId="urn:microsoft.com/office/officeart/2005/8/layout/list1"/>
    <dgm:cxn modelId="{09806B85-DCFC-4C39-8E36-59EA5473DCE1}" srcId="{B966479B-30C2-4D42-BED0-AAABD1D2084A}" destId="{689CAAD4-6DC1-478A-BCCC-3443A9489F8F}" srcOrd="2" destOrd="0" parTransId="{76D60560-A478-4097-B1A5-4BCA945D385B}" sibTransId="{96752025-7CA3-48A7-AF63-62D96682C8C0}"/>
    <dgm:cxn modelId="{83592F71-0BC3-4554-A383-7B1A1BA43D9C}" type="presOf" srcId="{B966479B-30C2-4D42-BED0-AAABD1D2084A}" destId="{09927D0D-FAF0-4AB7-8BF4-0B0ADC4565EB}" srcOrd="0" destOrd="0" presId="urn:microsoft.com/office/officeart/2005/8/layout/list1"/>
    <dgm:cxn modelId="{04F1D51A-D730-46D1-B6BF-95A9511FCDAB}" type="presOf" srcId="{1B98C21A-E016-4649-9C05-22FAC52CD21A}" destId="{453068D3-78BE-4817-9BE9-783D953DC5D3}" srcOrd="1" destOrd="0" presId="urn:microsoft.com/office/officeart/2005/8/layout/list1"/>
    <dgm:cxn modelId="{1626C9E4-8C32-4E1D-8069-6A1DF16B6EFA}" type="presOf" srcId="{689CAAD4-6DC1-478A-BCCC-3443A9489F8F}" destId="{D61D42F0-08BD-4EA1-8B56-61D5CB5195A3}" srcOrd="0" destOrd="0" presId="urn:microsoft.com/office/officeart/2005/8/layout/list1"/>
    <dgm:cxn modelId="{DC4195B5-A2D9-4B06-83E8-74D685349C47}" type="presOf" srcId="{689CAAD4-6DC1-478A-BCCC-3443A9489F8F}" destId="{F258583D-2CCE-4ED1-9F5E-D9D60EB247D3}" srcOrd="1" destOrd="0" presId="urn:microsoft.com/office/officeart/2005/8/layout/list1"/>
    <dgm:cxn modelId="{49B6A754-ECBB-414E-9985-970DE27F39CE}" type="presOf" srcId="{A4E648B0-571A-4CF8-93ED-683A8796EF8F}" destId="{2EE4B215-82BE-4544-BB11-62C7B626AB07}" srcOrd="0" destOrd="0" presId="urn:microsoft.com/office/officeart/2005/8/layout/list1"/>
    <dgm:cxn modelId="{D016AC34-AFE6-4919-BEF7-00129B6E9573}" type="presOf" srcId="{22A8FECD-B4BB-4898-B0BF-E3C080C8D14D}" destId="{2E1FDA0C-5FDE-4BF9-94B8-444D881E7D73}" srcOrd="0" destOrd="0" presId="urn:microsoft.com/office/officeart/2005/8/layout/list1"/>
    <dgm:cxn modelId="{31B8DACB-15ED-40A2-BAEC-6230CD61B561}" srcId="{B966479B-30C2-4D42-BED0-AAABD1D2084A}" destId="{A4E648B0-571A-4CF8-93ED-683A8796EF8F}" srcOrd="1" destOrd="0" parTransId="{BAA27847-35E6-4B7E-A717-DF8B01E6E6DA}" sibTransId="{B6F22B42-43AA-4040-99E3-3631BE9B211B}"/>
    <dgm:cxn modelId="{BDCFAC16-4D1E-4E42-BA58-E3E1B8E0A8FB}" srcId="{B966479B-30C2-4D42-BED0-AAABD1D2084A}" destId="{67AC74A9-9B00-47FC-BDE5-82B83A5B4814}" srcOrd="3" destOrd="0" parTransId="{8161400E-2645-491C-AF1E-31C9F4D763A7}" sibTransId="{5818EAA5-5DC1-46CD-8D64-7669A3CD7BBE}"/>
    <dgm:cxn modelId="{6CEC87DA-1890-4A9B-8500-F745517B9EFE}" srcId="{B966479B-30C2-4D42-BED0-AAABD1D2084A}" destId="{22A8FECD-B4BB-4898-B0BF-E3C080C8D14D}" srcOrd="0" destOrd="0" parTransId="{68D39871-1F32-425D-9FA8-372F9C7F3407}" sibTransId="{D35FF905-C65C-4E3B-8A67-BEE37C351BB7}"/>
    <dgm:cxn modelId="{BFF17B46-A735-4E1E-9D24-F4DF07A1CF04}" srcId="{B966479B-30C2-4D42-BED0-AAABD1D2084A}" destId="{1B98C21A-E016-4649-9C05-22FAC52CD21A}" srcOrd="4" destOrd="0" parTransId="{2DE46B2C-4833-454A-8CBA-5C5B78D076FA}" sibTransId="{2264DFFE-9A67-4F5B-A49A-058D7D8E457D}"/>
    <dgm:cxn modelId="{14D7BD39-288D-447B-AAEF-BA34E59C1FA9}" type="presOf" srcId="{1B98C21A-E016-4649-9C05-22FAC52CD21A}" destId="{810BBA42-440B-41B7-86A9-BFCEEA2EFF93}" srcOrd="0" destOrd="0" presId="urn:microsoft.com/office/officeart/2005/8/layout/list1"/>
    <dgm:cxn modelId="{E8861DA9-E832-4C05-85F0-F27B8A643D64}" type="presOf" srcId="{A4E648B0-571A-4CF8-93ED-683A8796EF8F}" destId="{D97ACEA9-D4AE-41B3-8DF9-2723777B65C9}" srcOrd="1" destOrd="0" presId="urn:microsoft.com/office/officeart/2005/8/layout/list1"/>
    <dgm:cxn modelId="{F8F13FFD-8C20-4C59-B74C-FC491305CC56}" type="presParOf" srcId="{09927D0D-FAF0-4AB7-8BF4-0B0ADC4565EB}" destId="{9BEE6F59-C46E-4005-AC12-705A8077CEF7}" srcOrd="0" destOrd="0" presId="urn:microsoft.com/office/officeart/2005/8/layout/list1"/>
    <dgm:cxn modelId="{80510391-E951-42CC-BD41-BBD43AD158D3}" type="presParOf" srcId="{9BEE6F59-C46E-4005-AC12-705A8077CEF7}" destId="{2E1FDA0C-5FDE-4BF9-94B8-444D881E7D73}" srcOrd="0" destOrd="0" presId="urn:microsoft.com/office/officeart/2005/8/layout/list1"/>
    <dgm:cxn modelId="{C0290FA0-A7E4-4D96-A648-FA5665D1C0E9}" type="presParOf" srcId="{9BEE6F59-C46E-4005-AC12-705A8077CEF7}" destId="{474248D1-E4E9-4B24-8CCF-2D6A94C41118}" srcOrd="1" destOrd="0" presId="urn:microsoft.com/office/officeart/2005/8/layout/list1"/>
    <dgm:cxn modelId="{333F7751-C587-4AD7-A5CB-B1D27123E905}" type="presParOf" srcId="{09927D0D-FAF0-4AB7-8BF4-0B0ADC4565EB}" destId="{054819A5-8B7D-48F4-A52D-354E99FA7AAC}" srcOrd="1" destOrd="0" presId="urn:microsoft.com/office/officeart/2005/8/layout/list1"/>
    <dgm:cxn modelId="{00140B3E-7AAF-4B14-8CE5-AA63DE0618B9}" type="presParOf" srcId="{09927D0D-FAF0-4AB7-8BF4-0B0ADC4565EB}" destId="{23B5F593-60F0-4297-B73A-C55597064D09}" srcOrd="2" destOrd="0" presId="urn:microsoft.com/office/officeart/2005/8/layout/list1"/>
    <dgm:cxn modelId="{A5E488B9-F1FA-4260-BFB2-5E74D292E347}" type="presParOf" srcId="{09927D0D-FAF0-4AB7-8BF4-0B0ADC4565EB}" destId="{98B858B4-1B7F-4F1E-B275-61A343A1264E}" srcOrd="3" destOrd="0" presId="urn:microsoft.com/office/officeart/2005/8/layout/list1"/>
    <dgm:cxn modelId="{0A5AC9EE-BE5A-4296-92D1-9DF057FBF1FD}" type="presParOf" srcId="{09927D0D-FAF0-4AB7-8BF4-0B0ADC4565EB}" destId="{350803CD-9FE2-4471-8648-2EDBF07AF6CA}" srcOrd="4" destOrd="0" presId="urn:microsoft.com/office/officeart/2005/8/layout/list1"/>
    <dgm:cxn modelId="{2656274B-A000-4690-84F5-A845E3DBA61E}" type="presParOf" srcId="{350803CD-9FE2-4471-8648-2EDBF07AF6CA}" destId="{2EE4B215-82BE-4544-BB11-62C7B626AB07}" srcOrd="0" destOrd="0" presId="urn:microsoft.com/office/officeart/2005/8/layout/list1"/>
    <dgm:cxn modelId="{8F22C979-777A-40D5-A9D3-A0ED54BDFE82}" type="presParOf" srcId="{350803CD-9FE2-4471-8648-2EDBF07AF6CA}" destId="{D97ACEA9-D4AE-41B3-8DF9-2723777B65C9}" srcOrd="1" destOrd="0" presId="urn:microsoft.com/office/officeart/2005/8/layout/list1"/>
    <dgm:cxn modelId="{8FB9FD28-8FFA-485E-9EED-E377F3117013}" type="presParOf" srcId="{09927D0D-FAF0-4AB7-8BF4-0B0ADC4565EB}" destId="{325FCD65-3A0F-4357-9D68-647332C2AFAC}" srcOrd="5" destOrd="0" presId="urn:microsoft.com/office/officeart/2005/8/layout/list1"/>
    <dgm:cxn modelId="{78A99420-9021-464F-9806-C2916BA2EAA3}" type="presParOf" srcId="{09927D0D-FAF0-4AB7-8BF4-0B0ADC4565EB}" destId="{E82FCCD3-C74E-497C-89DB-8C0F7F5D9180}" srcOrd="6" destOrd="0" presId="urn:microsoft.com/office/officeart/2005/8/layout/list1"/>
    <dgm:cxn modelId="{EBC7AB1F-6D1B-424D-B352-79A689281A36}" type="presParOf" srcId="{09927D0D-FAF0-4AB7-8BF4-0B0ADC4565EB}" destId="{67D16F77-339E-4EC6-9E17-90E30B96CE26}" srcOrd="7" destOrd="0" presId="urn:microsoft.com/office/officeart/2005/8/layout/list1"/>
    <dgm:cxn modelId="{32113473-786E-41FB-A5F6-285F80544E48}" type="presParOf" srcId="{09927D0D-FAF0-4AB7-8BF4-0B0ADC4565EB}" destId="{557F11CB-A1D1-47D0-9A83-CD653B7F1542}" srcOrd="8" destOrd="0" presId="urn:microsoft.com/office/officeart/2005/8/layout/list1"/>
    <dgm:cxn modelId="{5FE3AF13-5AD3-49D6-983E-80679F58476B}" type="presParOf" srcId="{557F11CB-A1D1-47D0-9A83-CD653B7F1542}" destId="{D61D42F0-08BD-4EA1-8B56-61D5CB5195A3}" srcOrd="0" destOrd="0" presId="urn:microsoft.com/office/officeart/2005/8/layout/list1"/>
    <dgm:cxn modelId="{AC5155AD-E1F7-4C2C-9BF5-4AA564A9E76A}" type="presParOf" srcId="{557F11CB-A1D1-47D0-9A83-CD653B7F1542}" destId="{F258583D-2CCE-4ED1-9F5E-D9D60EB247D3}" srcOrd="1" destOrd="0" presId="urn:microsoft.com/office/officeart/2005/8/layout/list1"/>
    <dgm:cxn modelId="{02EBCFF8-DD23-49FB-91BC-049EA26A3064}" type="presParOf" srcId="{09927D0D-FAF0-4AB7-8BF4-0B0ADC4565EB}" destId="{49A9D567-07B7-4BB6-88AA-1AF705569D81}" srcOrd="9" destOrd="0" presId="urn:microsoft.com/office/officeart/2005/8/layout/list1"/>
    <dgm:cxn modelId="{06154AE3-AB94-4F32-8E21-6B21401A91AD}" type="presParOf" srcId="{09927D0D-FAF0-4AB7-8BF4-0B0ADC4565EB}" destId="{AD249135-A0B8-4DDA-AE59-AF27AFB2A34D}" srcOrd="10" destOrd="0" presId="urn:microsoft.com/office/officeart/2005/8/layout/list1"/>
    <dgm:cxn modelId="{481077C6-33FA-49A8-8389-41C79D0EEDC9}" type="presParOf" srcId="{09927D0D-FAF0-4AB7-8BF4-0B0ADC4565EB}" destId="{B965CD6B-3275-4F56-8746-6B9E1296E582}" srcOrd="11" destOrd="0" presId="urn:microsoft.com/office/officeart/2005/8/layout/list1"/>
    <dgm:cxn modelId="{CA859E32-F1E9-45C6-8F46-F08AAA14ECEF}" type="presParOf" srcId="{09927D0D-FAF0-4AB7-8BF4-0B0ADC4565EB}" destId="{276A404E-9F4D-4F13-B109-BEBD04413D16}" srcOrd="12" destOrd="0" presId="urn:microsoft.com/office/officeart/2005/8/layout/list1"/>
    <dgm:cxn modelId="{9A557B04-7CC2-45E1-93EC-D21435D536A4}" type="presParOf" srcId="{276A404E-9F4D-4F13-B109-BEBD04413D16}" destId="{821BF968-09D6-43D2-A903-6B1CAC191014}" srcOrd="0" destOrd="0" presId="urn:microsoft.com/office/officeart/2005/8/layout/list1"/>
    <dgm:cxn modelId="{7C144727-12F3-4AD8-9969-CF74C66C2CC8}" type="presParOf" srcId="{276A404E-9F4D-4F13-B109-BEBD04413D16}" destId="{6CF50919-78D0-40D8-B1B4-898B1FC5DC86}" srcOrd="1" destOrd="0" presId="urn:microsoft.com/office/officeart/2005/8/layout/list1"/>
    <dgm:cxn modelId="{910D358B-84FC-4DC8-A437-114849D9AA52}" type="presParOf" srcId="{09927D0D-FAF0-4AB7-8BF4-0B0ADC4565EB}" destId="{C51941A7-78D4-4E4A-A797-B5AFBE1C2C08}" srcOrd="13" destOrd="0" presId="urn:microsoft.com/office/officeart/2005/8/layout/list1"/>
    <dgm:cxn modelId="{3BFF9A31-B29B-4656-80A8-1809664E91A9}" type="presParOf" srcId="{09927D0D-FAF0-4AB7-8BF4-0B0ADC4565EB}" destId="{E006B3A9-3792-42DD-AB05-52C071428AC1}" srcOrd="14" destOrd="0" presId="urn:microsoft.com/office/officeart/2005/8/layout/list1"/>
    <dgm:cxn modelId="{CC9FBF0F-1C58-4296-8CA2-DFAAC5434CEC}" type="presParOf" srcId="{09927D0D-FAF0-4AB7-8BF4-0B0ADC4565EB}" destId="{5BC7AB93-5426-48A5-B013-BE5DF0ABD9CE}" srcOrd="15" destOrd="0" presId="urn:microsoft.com/office/officeart/2005/8/layout/list1"/>
    <dgm:cxn modelId="{832977F4-0696-404E-A39E-95F01E20F636}" type="presParOf" srcId="{09927D0D-FAF0-4AB7-8BF4-0B0ADC4565EB}" destId="{484701A5-24D7-4992-997D-1FCCA8849434}" srcOrd="16" destOrd="0" presId="urn:microsoft.com/office/officeart/2005/8/layout/list1"/>
    <dgm:cxn modelId="{C73E89FF-E95E-4298-8C20-1792F343CBF0}" type="presParOf" srcId="{484701A5-24D7-4992-997D-1FCCA8849434}" destId="{810BBA42-440B-41B7-86A9-BFCEEA2EFF93}" srcOrd="0" destOrd="0" presId="urn:microsoft.com/office/officeart/2005/8/layout/list1"/>
    <dgm:cxn modelId="{1490136D-180F-458A-8B49-A803AEED73E8}" type="presParOf" srcId="{484701A5-24D7-4992-997D-1FCCA8849434}" destId="{453068D3-78BE-4817-9BE9-783D953DC5D3}" srcOrd="1" destOrd="0" presId="urn:microsoft.com/office/officeart/2005/8/layout/list1"/>
    <dgm:cxn modelId="{5A0A419D-8067-48F7-9001-5BBB3EE0203F}" type="presParOf" srcId="{09927D0D-FAF0-4AB7-8BF4-0B0ADC4565EB}" destId="{510AB8E1-D61D-4C85-AAB9-EB233F3C4ADE}" srcOrd="17" destOrd="0" presId="urn:microsoft.com/office/officeart/2005/8/layout/list1"/>
    <dgm:cxn modelId="{DABE44C5-481D-465A-BC26-783B02B45079}" type="presParOf" srcId="{09927D0D-FAF0-4AB7-8BF4-0B0ADC4565EB}" destId="{5408E969-7BE9-471C-AD4A-732060FC4436}" srcOrd="18"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966479B-30C2-4D42-BED0-AAABD1D2084A}" type="doc">
      <dgm:prSet loTypeId="urn:microsoft.com/office/officeart/2005/8/layout/list1" loCatId="list" qsTypeId="urn:microsoft.com/office/officeart/2005/8/quickstyle/simple1" qsCatId="simple" csTypeId="urn:microsoft.com/office/officeart/2005/8/colors/accent0_1" csCatId="mainScheme" phldr="1"/>
      <dgm:spPr/>
      <dgm:t>
        <a:bodyPr/>
        <a:lstStyle/>
        <a:p>
          <a:endParaRPr lang="es-ES"/>
        </a:p>
      </dgm:t>
    </dgm:pt>
    <dgm:pt modelId="{6144EC27-768E-4F8C-9E20-77CFE6840DE8}">
      <dgm:prSet phldrT="[Texto]"/>
      <dgm:spPr/>
      <dgm:t>
        <a:bodyPr/>
        <a:lstStyle/>
        <a:p>
          <a:r>
            <a:rPr lang="en-US" dirty="0" smtClean="0"/>
            <a:t>HTML</a:t>
          </a:r>
          <a:endParaRPr lang="es-ES" dirty="0"/>
        </a:p>
      </dgm:t>
    </dgm:pt>
    <dgm:pt modelId="{942F94FE-49B0-455E-BBDD-CD1AE0567CC8}" type="parTrans" cxnId="{E23F2AAF-C9E4-420A-A89D-A974301A291D}">
      <dgm:prSet/>
      <dgm:spPr/>
      <dgm:t>
        <a:bodyPr/>
        <a:lstStyle/>
        <a:p>
          <a:endParaRPr lang="es-ES"/>
        </a:p>
      </dgm:t>
    </dgm:pt>
    <dgm:pt modelId="{2DE11EFD-E9C5-475E-8C34-6662B1CCEEBD}" type="sibTrans" cxnId="{E23F2AAF-C9E4-420A-A89D-A974301A291D}">
      <dgm:prSet/>
      <dgm:spPr/>
      <dgm:t>
        <a:bodyPr/>
        <a:lstStyle/>
        <a:p>
          <a:endParaRPr lang="es-ES"/>
        </a:p>
      </dgm:t>
    </dgm:pt>
    <dgm:pt modelId="{22A8FECD-B4BB-4898-B0BF-E3C080C8D14D}">
      <dgm:prSet phldrT="[Texto]"/>
      <dgm:spPr/>
      <dgm:t>
        <a:bodyPr/>
        <a:lstStyle/>
        <a:p>
          <a:r>
            <a:rPr lang="en-US" dirty="0" smtClean="0"/>
            <a:t>ASP</a:t>
          </a:r>
          <a:endParaRPr lang="es-ES" dirty="0"/>
        </a:p>
      </dgm:t>
    </dgm:pt>
    <dgm:pt modelId="{68D39871-1F32-425D-9FA8-372F9C7F3407}" type="parTrans" cxnId="{6CEC87DA-1890-4A9B-8500-F745517B9EFE}">
      <dgm:prSet/>
      <dgm:spPr/>
      <dgm:t>
        <a:bodyPr/>
        <a:lstStyle/>
        <a:p>
          <a:endParaRPr lang="es-ES"/>
        </a:p>
      </dgm:t>
    </dgm:pt>
    <dgm:pt modelId="{D35FF905-C65C-4E3B-8A67-BEE37C351BB7}" type="sibTrans" cxnId="{6CEC87DA-1890-4A9B-8500-F745517B9EFE}">
      <dgm:prSet/>
      <dgm:spPr/>
      <dgm:t>
        <a:bodyPr/>
        <a:lstStyle/>
        <a:p>
          <a:endParaRPr lang="es-ES"/>
        </a:p>
      </dgm:t>
    </dgm:pt>
    <dgm:pt modelId="{A4E648B0-571A-4CF8-93ED-683A8796EF8F}">
      <dgm:prSet phldrT="[Texto]"/>
      <dgm:spPr/>
      <dgm:t>
        <a:bodyPr/>
        <a:lstStyle/>
        <a:p>
          <a:r>
            <a:rPr lang="en-US" dirty="0" smtClean="0"/>
            <a:t>PHP</a:t>
          </a:r>
        </a:p>
      </dgm:t>
    </dgm:pt>
    <dgm:pt modelId="{BAA27847-35E6-4B7E-A717-DF8B01E6E6DA}" type="parTrans" cxnId="{31B8DACB-15ED-40A2-BAEC-6230CD61B561}">
      <dgm:prSet/>
      <dgm:spPr/>
      <dgm:t>
        <a:bodyPr/>
        <a:lstStyle/>
        <a:p>
          <a:endParaRPr lang="es-ES"/>
        </a:p>
      </dgm:t>
    </dgm:pt>
    <dgm:pt modelId="{B6F22B42-43AA-4040-99E3-3631BE9B211B}" type="sibTrans" cxnId="{31B8DACB-15ED-40A2-BAEC-6230CD61B561}">
      <dgm:prSet/>
      <dgm:spPr/>
      <dgm:t>
        <a:bodyPr/>
        <a:lstStyle/>
        <a:p>
          <a:endParaRPr lang="es-ES"/>
        </a:p>
      </dgm:t>
    </dgm:pt>
    <dgm:pt modelId="{00443C96-BD25-4807-9235-A27A7228E136}">
      <dgm:prSet/>
      <dgm:spPr/>
      <dgm:t>
        <a:bodyPr/>
        <a:lstStyle/>
        <a:p>
          <a:r>
            <a:rPr lang="en-US" dirty="0" smtClean="0"/>
            <a:t>Perl</a:t>
          </a:r>
          <a:endParaRPr lang="es-ES" dirty="0"/>
        </a:p>
      </dgm:t>
    </dgm:pt>
    <dgm:pt modelId="{25D29169-06B0-4E12-B926-B626647A1FEC}" type="parTrans" cxnId="{63AA5B98-7398-4309-A022-581B0588A6FE}">
      <dgm:prSet/>
      <dgm:spPr/>
      <dgm:t>
        <a:bodyPr/>
        <a:lstStyle/>
        <a:p>
          <a:endParaRPr lang="es-ES"/>
        </a:p>
      </dgm:t>
    </dgm:pt>
    <dgm:pt modelId="{0CACF830-1659-4847-AC14-077024FCB5B7}" type="sibTrans" cxnId="{63AA5B98-7398-4309-A022-581B0588A6FE}">
      <dgm:prSet/>
      <dgm:spPr/>
      <dgm:t>
        <a:bodyPr/>
        <a:lstStyle/>
        <a:p>
          <a:endParaRPr lang="es-ES"/>
        </a:p>
      </dgm:t>
    </dgm:pt>
    <dgm:pt modelId="{689CAAD4-6DC1-478A-BCCC-3443A9489F8F}">
      <dgm:prSet/>
      <dgm:spPr/>
      <dgm:t>
        <a:bodyPr/>
        <a:lstStyle/>
        <a:p>
          <a:r>
            <a:rPr lang="en-US" smtClean="0"/>
            <a:t>JSP</a:t>
          </a:r>
          <a:endParaRPr lang="en-US"/>
        </a:p>
      </dgm:t>
    </dgm:pt>
    <dgm:pt modelId="{76D60560-A478-4097-B1A5-4BCA945D385B}" type="parTrans" cxnId="{09806B85-DCFC-4C39-8E36-59EA5473DCE1}">
      <dgm:prSet/>
      <dgm:spPr/>
      <dgm:t>
        <a:bodyPr/>
        <a:lstStyle/>
        <a:p>
          <a:endParaRPr lang="es-ES"/>
        </a:p>
      </dgm:t>
    </dgm:pt>
    <dgm:pt modelId="{96752025-7CA3-48A7-AF63-62D96682C8C0}" type="sibTrans" cxnId="{09806B85-DCFC-4C39-8E36-59EA5473DCE1}">
      <dgm:prSet/>
      <dgm:spPr/>
      <dgm:t>
        <a:bodyPr/>
        <a:lstStyle/>
        <a:p>
          <a:endParaRPr lang="es-ES"/>
        </a:p>
      </dgm:t>
    </dgm:pt>
    <dgm:pt modelId="{BF9B1A5C-DCCA-477E-A539-4FDE292221B3}">
      <dgm:prSet phldrT="[Texto]"/>
      <dgm:spPr/>
      <dgm:t>
        <a:bodyPr/>
        <a:lstStyle/>
        <a:p>
          <a:r>
            <a:rPr lang="en-US" dirty="0" err="1" smtClean="0"/>
            <a:t>Phyton</a:t>
          </a:r>
          <a:endParaRPr lang="es-ES" dirty="0"/>
        </a:p>
      </dgm:t>
    </dgm:pt>
    <dgm:pt modelId="{C33D2D10-9D9C-460D-897C-42E9BF2DF64B}" type="parTrans" cxnId="{B5CE74C4-691D-4D6D-B6B1-7D65B51E897D}">
      <dgm:prSet/>
      <dgm:spPr/>
      <dgm:t>
        <a:bodyPr/>
        <a:lstStyle/>
        <a:p>
          <a:endParaRPr lang="es-ES"/>
        </a:p>
      </dgm:t>
    </dgm:pt>
    <dgm:pt modelId="{251B6247-D7DB-433E-B2E6-BF9B947BD12E}" type="sibTrans" cxnId="{B5CE74C4-691D-4D6D-B6B1-7D65B51E897D}">
      <dgm:prSet/>
      <dgm:spPr/>
      <dgm:t>
        <a:bodyPr/>
        <a:lstStyle/>
        <a:p>
          <a:endParaRPr lang="es-ES"/>
        </a:p>
      </dgm:t>
    </dgm:pt>
    <dgm:pt modelId="{09927D0D-FAF0-4AB7-8BF4-0B0ADC4565EB}" type="pres">
      <dgm:prSet presAssocID="{B966479B-30C2-4D42-BED0-AAABD1D2084A}" presName="linear" presStyleCnt="0">
        <dgm:presLayoutVars>
          <dgm:dir/>
          <dgm:animLvl val="lvl"/>
          <dgm:resizeHandles val="exact"/>
        </dgm:presLayoutVars>
      </dgm:prSet>
      <dgm:spPr/>
      <dgm:t>
        <a:bodyPr/>
        <a:lstStyle/>
        <a:p>
          <a:endParaRPr lang="es-ES"/>
        </a:p>
      </dgm:t>
    </dgm:pt>
    <dgm:pt modelId="{DC8B58CF-F581-41CD-8B0C-D649DA18F1A6}" type="pres">
      <dgm:prSet presAssocID="{6144EC27-768E-4F8C-9E20-77CFE6840DE8}" presName="parentLin" presStyleCnt="0"/>
      <dgm:spPr/>
    </dgm:pt>
    <dgm:pt modelId="{9023B9B3-8886-498B-929B-3A86CF67AF8B}" type="pres">
      <dgm:prSet presAssocID="{6144EC27-768E-4F8C-9E20-77CFE6840DE8}" presName="parentLeftMargin" presStyleLbl="node1" presStyleIdx="0" presStyleCnt="6"/>
      <dgm:spPr/>
      <dgm:t>
        <a:bodyPr/>
        <a:lstStyle/>
        <a:p>
          <a:endParaRPr lang="es-ES"/>
        </a:p>
      </dgm:t>
    </dgm:pt>
    <dgm:pt modelId="{6DB0B4F6-A19A-43FD-9F71-2FFB9168405E}" type="pres">
      <dgm:prSet presAssocID="{6144EC27-768E-4F8C-9E20-77CFE6840DE8}" presName="parentText" presStyleLbl="node1" presStyleIdx="0" presStyleCnt="6">
        <dgm:presLayoutVars>
          <dgm:chMax val="0"/>
          <dgm:bulletEnabled val="1"/>
        </dgm:presLayoutVars>
      </dgm:prSet>
      <dgm:spPr/>
      <dgm:t>
        <a:bodyPr/>
        <a:lstStyle/>
        <a:p>
          <a:endParaRPr lang="es-ES"/>
        </a:p>
      </dgm:t>
    </dgm:pt>
    <dgm:pt modelId="{33440FE5-B73A-4D9A-AC73-CFF5E959BFF6}" type="pres">
      <dgm:prSet presAssocID="{6144EC27-768E-4F8C-9E20-77CFE6840DE8}" presName="negativeSpace" presStyleCnt="0"/>
      <dgm:spPr/>
    </dgm:pt>
    <dgm:pt modelId="{F92D7752-8DCF-44B4-B78E-7C40AB253685}" type="pres">
      <dgm:prSet presAssocID="{6144EC27-768E-4F8C-9E20-77CFE6840DE8}" presName="childText" presStyleLbl="conFgAcc1" presStyleIdx="0" presStyleCnt="6">
        <dgm:presLayoutVars>
          <dgm:bulletEnabled val="1"/>
        </dgm:presLayoutVars>
      </dgm:prSet>
      <dgm:spPr/>
    </dgm:pt>
    <dgm:pt modelId="{7CD99C08-4087-4070-9FDE-23347AFDB815}" type="pres">
      <dgm:prSet presAssocID="{2DE11EFD-E9C5-475E-8C34-6662B1CCEEBD}" presName="spaceBetweenRectangles" presStyleCnt="0"/>
      <dgm:spPr/>
    </dgm:pt>
    <dgm:pt modelId="{9BEE6F59-C46E-4005-AC12-705A8077CEF7}" type="pres">
      <dgm:prSet presAssocID="{22A8FECD-B4BB-4898-B0BF-E3C080C8D14D}" presName="parentLin" presStyleCnt="0"/>
      <dgm:spPr/>
    </dgm:pt>
    <dgm:pt modelId="{2E1FDA0C-5FDE-4BF9-94B8-444D881E7D73}" type="pres">
      <dgm:prSet presAssocID="{22A8FECD-B4BB-4898-B0BF-E3C080C8D14D}" presName="parentLeftMargin" presStyleLbl="node1" presStyleIdx="0" presStyleCnt="6"/>
      <dgm:spPr/>
      <dgm:t>
        <a:bodyPr/>
        <a:lstStyle/>
        <a:p>
          <a:endParaRPr lang="es-ES"/>
        </a:p>
      </dgm:t>
    </dgm:pt>
    <dgm:pt modelId="{474248D1-E4E9-4B24-8CCF-2D6A94C41118}" type="pres">
      <dgm:prSet presAssocID="{22A8FECD-B4BB-4898-B0BF-E3C080C8D14D}" presName="parentText" presStyleLbl="node1" presStyleIdx="1" presStyleCnt="6">
        <dgm:presLayoutVars>
          <dgm:chMax val="0"/>
          <dgm:bulletEnabled val="1"/>
        </dgm:presLayoutVars>
      </dgm:prSet>
      <dgm:spPr/>
      <dgm:t>
        <a:bodyPr/>
        <a:lstStyle/>
        <a:p>
          <a:endParaRPr lang="es-ES"/>
        </a:p>
      </dgm:t>
    </dgm:pt>
    <dgm:pt modelId="{054819A5-8B7D-48F4-A52D-354E99FA7AAC}" type="pres">
      <dgm:prSet presAssocID="{22A8FECD-B4BB-4898-B0BF-E3C080C8D14D}" presName="negativeSpace" presStyleCnt="0"/>
      <dgm:spPr/>
    </dgm:pt>
    <dgm:pt modelId="{23B5F593-60F0-4297-B73A-C55597064D09}" type="pres">
      <dgm:prSet presAssocID="{22A8FECD-B4BB-4898-B0BF-E3C080C8D14D}" presName="childText" presStyleLbl="conFgAcc1" presStyleIdx="1" presStyleCnt="6">
        <dgm:presLayoutVars>
          <dgm:bulletEnabled val="1"/>
        </dgm:presLayoutVars>
      </dgm:prSet>
      <dgm:spPr/>
    </dgm:pt>
    <dgm:pt modelId="{98B858B4-1B7F-4F1E-B275-61A343A1264E}" type="pres">
      <dgm:prSet presAssocID="{D35FF905-C65C-4E3B-8A67-BEE37C351BB7}" presName="spaceBetweenRectangles" presStyleCnt="0"/>
      <dgm:spPr/>
    </dgm:pt>
    <dgm:pt modelId="{350803CD-9FE2-4471-8648-2EDBF07AF6CA}" type="pres">
      <dgm:prSet presAssocID="{A4E648B0-571A-4CF8-93ED-683A8796EF8F}" presName="parentLin" presStyleCnt="0"/>
      <dgm:spPr/>
    </dgm:pt>
    <dgm:pt modelId="{2EE4B215-82BE-4544-BB11-62C7B626AB07}" type="pres">
      <dgm:prSet presAssocID="{A4E648B0-571A-4CF8-93ED-683A8796EF8F}" presName="parentLeftMargin" presStyleLbl="node1" presStyleIdx="1" presStyleCnt="6"/>
      <dgm:spPr/>
      <dgm:t>
        <a:bodyPr/>
        <a:lstStyle/>
        <a:p>
          <a:endParaRPr lang="es-ES"/>
        </a:p>
      </dgm:t>
    </dgm:pt>
    <dgm:pt modelId="{D97ACEA9-D4AE-41B3-8DF9-2723777B65C9}" type="pres">
      <dgm:prSet presAssocID="{A4E648B0-571A-4CF8-93ED-683A8796EF8F}" presName="parentText" presStyleLbl="node1" presStyleIdx="2" presStyleCnt="6">
        <dgm:presLayoutVars>
          <dgm:chMax val="0"/>
          <dgm:bulletEnabled val="1"/>
        </dgm:presLayoutVars>
      </dgm:prSet>
      <dgm:spPr/>
      <dgm:t>
        <a:bodyPr/>
        <a:lstStyle/>
        <a:p>
          <a:endParaRPr lang="es-ES"/>
        </a:p>
      </dgm:t>
    </dgm:pt>
    <dgm:pt modelId="{325FCD65-3A0F-4357-9D68-647332C2AFAC}" type="pres">
      <dgm:prSet presAssocID="{A4E648B0-571A-4CF8-93ED-683A8796EF8F}" presName="negativeSpace" presStyleCnt="0"/>
      <dgm:spPr/>
    </dgm:pt>
    <dgm:pt modelId="{E82FCCD3-C74E-497C-89DB-8C0F7F5D9180}" type="pres">
      <dgm:prSet presAssocID="{A4E648B0-571A-4CF8-93ED-683A8796EF8F}" presName="childText" presStyleLbl="conFgAcc1" presStyleIdx="2" presStyleCnt="6">
        <dgm:presLayoutVars>
          <dgm:bulletEnabled val="1"/>
        </dgm:presLayoutVars>
      </dgm:prSet>
      <dgm:spPr/>
    </dgm:pt>
    <dgm:pt modelId="{67D16F77-339E-4EC6-9E17-90E30B96CE26}" type="pres">
      <dgm:prSet presAssocID="{B6F22B42-43AA-4040-99E3-3631BE9B211B}" presName="spaceBetweenRectangles" presStyleCnt="0"/>
      <dgm:spPr/>
    </dgm:pt>
    <dgm:pt modelId="{1AFA490C-8A23-4375-88CF-A97F1DB56D8F}" type="pres">
      <dgm:prSet presAssocID="{00443C96-BD25-4807-9235-A27A7228E136}" presName="parentLin" presStyleCnt="0"/>
      <dgm:spPr/>
    </dgm:pt>
    <dgm:pt modelId="{8B40685C-85BB-429D-BD32-2FC4468B30CA}" type="pres">
      <dgm:prSet presAssocID="{00443C96-BD25-4807-9235-A27A7228E136}" presName="parentLeftMargin" presStyleLbl="node1" presStyleIdx="2" presStyleCnt="6"/>
      <dgm:spPr/>
      <dgm:t>
        <a:bodyPr/>
        <a:lstStyle/>
        <a:p>
          <a:endParaRPr lang="es-ES"/>
        </a:p>
      </dgm:t>
    </dgm:pt>
    <dgm:pt modelId="{54929B40-4901-46B8-9269-D82126CC66BA}" type="pres">
      <dgm:prSet presAssocID="{00443C96-BD25-4807-9235-A27A7228E136}" presName="parentText" presStyleLbl="node1" presStyleIdx="3" presStyleCnt="6">
        <dgm:presLayoutVars>
          <dgm:chMax val="0"/>
          <dgm:bulletEnabled val="1"/>
        </dgm:presLayoutVars>
      </dgm:prSet>
      <dgm:spPr/>
      <dgm:t>
        <a:bodyPr/>
        <a:lstStyle/>
        <a:p>
          <a:endParaRPr lang="es-ES"/>
        </a:p>
      </dgm:t>
    </dgm:pt>
    <dgm:pt modelId="{F6E2CBC2-A6CB-4E04-B2B6-AFA9D45018F3}" type="pres">
      <dgm:prSet presAssocID="{00443C96-BD25-4807-9235-A27A7228E136}" presName="negativeSpace" presStyleCnt="0"/>
      <dgm:spPr/>
    </dgm:pt>
    <dgm:pt modelId="{2D9E50AF-853F-482E-BAD9-52AEB3E2FC0B}" type="pres">
      <dgm:prSet presAssocID="{00443C96-BD25-4807-9235-A27A7228E136}" presName="childText" presStyleLbl="conFgAcc1" presStyleIdx="3" presStyleCnt="6">
        <dgm:presLayoutVars>
          <dgm:bulletEnabled val="1"/>
        </dgm:presLayoutVars>
      </dgm:prSet>
      <dgm:spPr/>
    </dgm:pt>
    <dgm:pt modelId="{557849B3-EE33-4B11-AA36-0C5B9DD8F291}" type="pres">
      <dgm:prSet presAssocID="{0CACF830-1659-4847-AC14-077024FCB5B7}" presName="spaceBetweenRectangles" presStyleCnt="0"/>
      <dgm:spPr/>
    </dgm:pt>
    <dgm:pt modelId="{557F11CB-A1D1-47D0-9A83-CD653B7F1542}" type="pres">
      <dgm:prSet presAssocID="{689CAAD4-6DC1-478A-BCCC-3443A9489F8F}" presName="parentLin" presStyleCnt="0"/>
      <dgm:spPr/>
    </dgm:pt>
    <dgm:pt modelId="{D61D42F0-08BD-4EA1-8B56-61D5CB5195A3}" type="pres">
      <dgm:prSet presAssocID="{689CAAD4-6DC1-478A-BCCC-3443A9489F8F}" presName="parentLeftMargin" presStyleLbl="node1" presStyleIdx="3" presStyleCnt="6"/>
      <dgm:spPr/>
      <dgm:t>
        <a:bodyPr/>
        <a:lstStyle/>
        <a:p>
          <a:endParaRPr lang="es-ES"/>
        </a:p>
      </dgm:t>
    </dgm:pt>
    <dgm:pt modelId="{F258583D-2CCE-4ED1-9F5E-D9D60EB247D3}" type="pres">
      <dgm:prSet presAssocID="{689CAAD4-6DC1-478A-BCCC-3443A9489F8F}" presName="parentText" presStyleLbl="node1" presStyleIdx="4" presStyleCnt="6">
        <dgm:presLayoutVars>
          <dgm:chMax val="0"/>
          <dgm:bulletEnabled val="1"/>
        </dgm:presLayoutVars>
      </dgm:prSet>
      <dgm:spPr/>
      <dgm:t>
        <a:bodyPr/>
        <a:lstStyle/>
        <a:p>
          <a:endParaRPr lang="es-ES"/>
        </a:p>
      </dgm:t>
    </dgm:pt>
    <dgm:pt modelId="{49A9D567-07B7-4BB6-88AA-1AF705569D81}" type="pres">
      <dgm:prSet presAssocID="{689CAAD4-6DC1-478A-BCCC-3443A9489F8F}" presName="negativeSpace" presStyleCnt="0"/>
      <dgm:spPr/>
    </dgm:pt>
    <dgm:pt modelId="{AD249135-A0B8-4DDA-AE59-AF27AFB2A34D}" type="pres">
      <dgm:prSet presAssocID="{689CAAD4-6DC1-478A-BCCC-3443A9489F8F}" presName="childText" presStyleLbl="conFgAcc1" presStyleIdx="4" presStyleCnt="6">
        <dgm:presLayoutVars>
          <dgm:bulletEnabled val="1"/>
        </dgm:presLayoutVars>
      </dgm:prSet>
      <dgm:spPr/>
    </dgm:pt>
    <dgm:pt modelId="{B965CD6B-3275-4F56-8746-6B9E1296E582}" type="pres">
      <dgm:prSet presAssocID="{96752025-7CA3-48A7-AF63-62D96682C8C0}" presName="spaceBetweenRectangles" presStyleCnt="0"/>
      <dgm:spPr/>
    </dgm:pt>
    <dgm:pt modelId="{DF8CF5F0-F086-4BED-8D7F-9C97C218B4D3}" type="pres">
      <dgm:prSet presAssocID="{BF9B1A5C-DCCA-477E-A539-4FDE292221B3}" presName="parentLin" presStyleCnt="0"/>
      <dgm:spPr/>
    </dgm:pt>
    <dgm:pt modelId="{4597B1DE-02B0-4DD7-9416-0811E0D75D74}" type="pres">
      <dgm:prSet presAssocID="{BF9B1A5C-DCCA-477E-A539-4FDE292221B3}" presName="parentLeftMargin" presStyleLbl="node1" presStyleIdx="4" presStyleCnt="6"/>
      <dgm:spPr/>
      <dgm:t>
        <a:bodyPr/>
        <a:lstStyle/>
        <a:p>
          <a:endParaRPr lang="es-ES"/>
        </a:p>
      </dgm:t>
    </dgm:pt>
    <dgm:pt modelId="{8F59F00F-546A-466B-B82B-7172AD8923B0}" type="pres">
      <dgm:prSet presAssocID="{BF9B1A5C-DCCA-477E-A539-4FDE292221B3}" presName="parentText" presStyleLbl="node1" presStyleIdx="5" presStyleCnt="6">
        <dgm:presLayoutVars>
          <dgm:chMax val="0"/>
          <dgm:bulletEnabled val="1"/>
        </dgm:presLayoutVars>
      </dgm:prSet>
      <dgm:spPr/>
      <dgm:t>
        <a:bodyPr/>
        <a:lstStyle/>
        <a:p>
          <a:endParaRPr lang="es-ES"/>
        </a:p>
      </dgm:t>
    </dgm:pt>
    <dgm:pt modelId="{447BEF4B-3DC8-435B-B966-CD75024314C7}" type="pres">
      <dgm:prSet presAssocID="{BF9B1A5C-DCCA-477E-A539-4FDE292221B3}" presName="negativeSpace" presStyleCnt="0"/>
      <dgm:spPr/>
    </dgm:pt>
    <dgm:pt modelId="{CED67540-072A-4E35-A6A7-18A68161BE27}" type="pres">
      <dgm:prSet presAssocID="{BF9B1A5C-DCCA-477E-A539-4FDE292221B3}" presName="childText" presStyleLbl="conFgAcc1" presStyleIdx="5" presStyleCnt="6">
        <dgm:presLayoutVars>
          <dgm:bulletEnabled val="1"/>
        </dgm:presLayoutVars>
      </dgm:prSet>
      <dgm:spPr/>
    </dgm:pt>
  </dgm:ptLst>
  <dgm:cxnLst>
    <dgm:cxn modelId="{FB0E1CAC-9CB5-4E91-A8A3-EA58A7FEA8CF}" type="presOf" srcId="{BF9B1A5C-DCCA-477E-A539-4FDE292221B3}" destId="{4597B1DE-02B0-4DD7-9416-0811E0D75D74}" srcOrd="0" destOrd="0" presId="urn:microsoft.com/office/officeart/2005/8/layout/list1"/>
    <dgm:cxn modelId="{6CEC87DA-1890-4A9B-8500-F745517B9EFE}" srcId="{B966479B-30C2-4D42-BED0-AAABD1D2084A}" destId="{22A8FECD-B4BB-4898-B0BF-E3C080C8D14D}" srcOrd="1" destOrd="0" parTransId="{68D39871-1F32-425D-9FA8-372F9C7F3407}" sibTransId="{D35FF905-C65C-4E3B-8A67-BEE37C351BB7}"/>
    <dgm:cxn modelId="{E8861DA9-E832-4C05-85F0-F27B8A643D64}" type="presOf" srcId="{A4E648B0-571A-4CF8-93ED-683A8796EF8F}" destId="{D97ACEA9-D4AE-41B3-8DF9-2723777B65C9}" srcOrd="1" destOrd="0" presId="urn:microsoft.com/office/officeart/2005/8/layout/list1"/>
    <dgm:cxn modelId="{A3138AB9-2063-431D-8706-8CF3098530F1}" type="presOf" srcId="{BF9B1A5C-DCCA-477E-A539-4FDE292221B3}" destId="{8F59F00F-546A-466B-B82B-7172AD8923B0}" srcOrd="1" destOrd="0" presId="urn:microsoft.com/office/officeart/2005/8/layout/list1"/>
    <dgm:cxn modelId="{E23F2AAF-C9E4-420A-A89D-A974301A291D}" srcId="{B966479B-30C2-4D42-BED0-AAABD1D2084A}" destId="{6144EC27-768E-4F8C-9E20-77CFE6840DE8}" srcOrd="0" destOrd="0" parTransId="{942F94FE-49B0-455E-BBDD-CD1AE0567CC8}" sibTransId="{2DE11EFD-E9C5-475E-8C34-6662B1CCEEBD}"/>
    <dgm:cxn modelId="{05B19C9C-6310-4E39-B85A-C80600C5C372}" type="presOf" srcId="{6144EC27-768E-4F8C-9E20-77CFE6840DE8}" destId="{6DB0B4F6-A19A-43FD-9F71-2FFB9168405E}" srcOrd="1" destOrd="0" presId="urn:microsoft.com/office/officeart/2005/8/layout/list1"/>
    <dgm:cxn modelId="{DC4195B5-A2D9-4B06-83E8-74D685349C47}" type="presOf" srcId="{689CAAD4-6DC1-478A-BCCC-3443A9489F8F}" destId="{F258583D-2CCE-4ED1-9F5E-D9D60EB247D3}" srcOrd="1" destOrd="0" presId="urn:microsoft.com/office/officeart/2005/8/layout/list1"/>
    <dgm:cxn modelId="{63AA5B98-7398-4309-A022-581B0588A6FE}" srcId="{B966479B-30C2-4D42-BED0-AAABD1D2084A}" destId="{00443C96-BD25-4807-9235-A27A7228E136}" srcOrd="3" destOrd="0" parTransId="{25D29169-06B0-4E12-B926-B626647A1FEC}" sibTransId="{0CACF830-1659-4847-AC14-077024FCB5B7}"/>
    <dgm:cxn modelId="{09806B85-DCFC-4C39-8E36-59EA5473DCE1}" srcId="{B966479B-30C2-4D42-BED0-AAABD1D2084A}" destId="{689CAAD4-6DC1-478A-BCCC-3443A9489F8F}" srcOrd="4" destOrd="0" parTransId="{76D60560-A478-4097-B1A5-4BCA945D385B}" sibTransId="{96752025-7CA3-48A7-AF63-62D96682C8C0}"/>
    <dgm:cxn modelId="{DADF00D1-E0A0-4809-B836-87D09EE57F4C}" type="presOf" srcId="{00443C96-BD25-4807-9235-A27A7228E136}" destId="{54929B40-4901-46B8-9269-D82126CC66BA}" srcOrd="1" destOrd="0" presId="urn:microsoft.com/office/officeart/2005/8/layout/list1"/>
    <dgm:cxn modelId="{1626C9E4-8C32-4E1D-8069-6A1DF16B6EFA}" type="presOf" srcId="{689CAAD4-6DC1-478A-BCCC-3443A9489F8F}" destId="{D61D42F0-08BD-4EA1-8B56-61D5CB5195A3}" srcOrd="0" destOrd="0" presId="urn:microsoft.com/office/officeart/2005/8/layout/list1"/>
    <dgm:cxn modelId="{B5CE74C4-691D-4D6D-B6B1-7D65B51E897D}" srcId="{B966479B-30C2-4D42-BED0-AAABD1D2084A}" destId="{BF9B1A5C-DCCA-477E-A539-4FDE292221B3}" srcOrd="5" destOrd="0" parTransId="{C33D2D10-9D9C-460D-897C-42E9BF2DF64B}" sibTransId="{251B6247-D7DB-433E-B2E6-BF9B947BD12E}"/>
    <dgm:cxn modelId="{9FBB9DC4-9712-4DC5-9614-91C044E3F7A0}" type="presOf" srcId="{22A8FECD-B4BB-4898-B0BF-E3C080C8D14D}" destId="{474248D1-E4E9-4B24-8CCF-2D6A94C41118}" srcOrd="1" destOrd="0" presId="urn:microsoft.com/office/officeart/2005/8/layout/list1"/>
    <dgm:cxn modelId="{49B6A754-ECBB-414E-9985-970DE27F39CE}" type="presOf" srcId="{A4E648B0-571A-4CF8-93ED-683A8796EF8F}" destId="{2EE4B215-82BE-4544-BB11-62C7B626AB07}" srcOrd="0" destOrd="0" presId="urn:microsoft.com/office/officeart/2005/8/layout/list1"/>
    <dgm:cxn modelId="{31B8DACB-15ED-40A2-BAEC-6230CD61B561}" srcId="{B966479B-30C2-4D42-BED0-AAABD1D2084A}" destId="{A4E648B0-571A-4CF8-93ED-683A8796EF8F}" srcOrd="2" destOrd="0" parTransId="{BAA27847-35E6-4B7E-A717-DF8B01E6E6DA}" sibTransId="{B6F22B42-43AA-4040-99E3-3631BE9B211B}"/>
    <dgm:cxn modelId="{D016AC34-AFE6-4919-BEF7-00129B6E9573}" type="presOf" srcId="{22A8FECD-B4BB-4898-B0BF-E3C080C8D14D}" destId="{2E1FDA0C-5FDE-4BF9-94B8-444D881E7D73}" srcOrd="0" destOrd="0" presId="urn:microsoft.com/office/officeart/2005/8/layout/list1"/>
    <dgm:cxn modelId="{83592F71-0BC3-4554-A383-7B1A1BA43D9C}" type="presOf" srcId="{B966479B-30C2-4D42-BED0-AAABD1D2084A}" destId="{09927D0D-FAF0-4AB7-8BF4-0B0ADC4565EB}" srcOrd="0" destOrd="0" presId="urn:microsoft.com/office/officeart/2005/8/layout/list1"/>
    <dgm:cxn modelId="{BD2AA34B-298A-4242-992F-CB16350DE11D}" type="presOf" srcId="{00443C96-BD25-4807-9235-A27A7228E136}" destId="{8B40685C-85BB-429D-BD32-2FC4468B30CA}" srcOrd="0" destOrd="0" presId="urn:microsoft.com/office/officeart/2005/8/layout/list1"/>
    <dgm:cxn modelId="{868F8D92-8EDF-4430-9DAD-D9BA5F297AEA}" type="presOf" srcId="{6144EC27-768E-4F8C-9E20-77CFE6840DE8}" destId="{9023B9B3-8886-498B-929B-3A86CF67AF8B}" srcOrd="0" destOrd="0" presId="urn:microsoft.com/office/officeart/2005/8/layout/list1"/>
    <dgm:cxn modelId="{5F9A05A8-A03A-4C91-AE95-85F347B1B178}" type="presParOf" srcId="{09927D0D-FAF0-4AB7-8BF4-0B0ADC4565EB}" destId="{DC8B58CF-F581-41CD-8B0C-D649DA18F1A6}" srcOrd="0" destOrd="0" presId="urn:microsoft.com/office/officeart/2005/8/layout/list1"/>
    <dgm:cxn modelId="{0EB15798-C677-452B-A86D-67F8EAA1CC53}" type="presParOf" srcId="{DC8B58CF-F581-41CD-8B0C-D649DA18F1A6}" destId="{9023B9B3-8886-498B-929B-3A86CF67AF8B}" srcOrd="0" destOrd="0" presId="urn:microsoft.com/office/officeart/2005/8/layout/list1"/>
    <dgm:cxn modelId="{4CA58E71-EEB4-43A1-824C-04D849394331}" type="presParOf" srcId="{DC8B58CF-F581-41CD-8B0C-D649DA18F1A6}" destId="{6DB0B4F6-A19A-43FD-9F71-2FFB9168405E}" srcOrd="1" destOrd="0" presId="urn:microsoft.com/office/officeart/2005/8/layout/list1"/>
    <dgm:cxn modelId="{8F93B44C-8207-47EF-BF66-1EFBCDE3DF4A}" type="presParOf" srcId="{09927D0D-FAF0-4AB7-8BF4-0B0ADC4565EB}" destId="{33440FE5-B73A-4D9A-AC73-CFF5E959BFF6}" srcOrd="1" destOrd="0" presId="urn:microsoft.com/office/officeart/2005/8/layout/list1"/>
    <dgm:cxn modelId="{0E79D2A7-96C3-412F-A51A-8A6A27CF155E}" type="presParOf" srcId="{09927D0D-FAF0-4AB7-8BF4-0B0ADC4565EB}" destId="{F92D7752-8DCF-44B4-B78E-7C40AB253685}" srcOrd="2" destOrd="0" presId="urn:microsoft.com/office/officeart/2005/8/layout/list1"/>
    <dgm:cxn modelId="{CF4828B3-08DD-4D01-8B24-93F9E6C4D9DD}" type="presParOf" srcId="{09927D0D-FAF0-4AB7-8BF4-0B0ADC4565EB}" destId="{7CD99C08-4087-4070-9FDE-23347AFDB815}" srcOrd="3" destOrd="0" presId="urn:microsoft.com/office/officeart/2005/8/layout/list1"/>
    <dgm:cxn modelId="{F8F13FFD-8C20-4C59-B74C-FC491305CC56}" type="presParOf" srcId="{09927D0D-FAF0-4AB7-8BF4-0B0ADC4565EB}" destId="{9BEE6F59-C46E-4005-AC12-705A8077CEF7}" srcOrd="4" destOrd="0" presId="urn:microsoft.com/office/officeart/2005/8/layout/list1"/>
    <dgm:cxn modelId="{80510391-E951-42CC-BD41-BBD43AD158D3}" type="presParOf" srcId="{9BEE6F59-C46E-4005-AC12-705A8077CEF7}" destId="{2E1FDA0C-5FDE-4BF9-94B8-444D881E7D73}" srcOrd="0" destOrd="0" presId="urn:microsoft.com/office/officeart/2005/8/layout/list1"/>
    <dgm:cxn modelId="{C0290FA0-A7E4-4D96-A648-FA5665D1C0E9}" type="presParOf" srcId="{9BEE6F59-C46E-4005-AC12-705A8077CEF7}" destId="{474248D1-E4E9-4B24-8CCF-2D6A94C41118}" srcOrd="1" destOrd="0" presId="urn:microsoft.com/office/officeart/2005/8/layout/list1"/>
    <dgm:cxn modelId="{333F7751-C587-4AD7-A5CB-B1D27123E905}" type="presParOf" srcId="{09927D0D-FAF0-4AB7-8BF4-0B0ADC4565EB}" destId="{054819A5-8B7D-48F4-A52D-354E99FA7AAC}" srcOrd="5" destOrd="0" presId="urn:microsoft.com/office/officeart/2005/8/layout/list1"/>
    <dgm:cxn modelId="{00140B3E-7AAF-4B14-8CE5-AA63DE0618B9}" type="presParOf" srcId="{09927D0D-FAF0-4AB7-8BF4-0B0ADC4565EB}" destId="{23B5F593-60F0-4297-B73A-C55597064D09}" srcOrd="6" destOrd="0" presId="urn:microsoft.com/office/officeart/2005/8/layout/list1"/>
    <dgm:cxn modelId="{A5E488B9-F1FA-4260-BFB2-5E74D292E347}" type="presParOf" srcId="{09927D0D-FAF0-4AB7-8BF4-0B0ADC4565EB}" destId="{98B858B4-1B7F-4F1E-B275-61A343A1264E}" srcOrd="7" destOrd="0" presId="urn:microsoft.com/office/officeart/2005/8/layout/list1"/>
    <dgm:cxn modelId="{0A5AC9EE-BE5A-4296-92D1-9DF057FBF1FD}" type="presParOf" srcId="{09927D0D-FAF0-4AB7-8BF4-0B0ADC4565EB}" destId="{350803CD-9FE2-4471-8648-2EDBF07AF6CA}" srcOrd="8" destOrd="0" presId="urn:microsoft.com/office/officeart/2005/8/layout/list1"/>
    <dgm:cxn modelId="{2656274B-A000-4690-84F5-A845E3DBA61E}" type="presParOf" srcId="{350803CD-9FE2-4471-8648-2EDBF07AF6CA}" destId="{2EE4B215-82BE-4544-BB11-62C7B626AB07}" srcOrd="0" destOrd="0" presId="urn:microsoft.com/office/officeart/2005/8/layout/list1"/>
    <dgm:cxn modelId="{8F22C979-777A-40D5-A9D3-A0ED54BDFE82}" type="presParOf" srcId="{350803CD-9FE2-4471-8648-2EDBF07AF6CA}" destId="{D97ACEA9-D4AE-41B3-8DF9-2723777B65C9}" srcOrd="1" destOrd="0" presId="urn:microsoft.com/office/officeart/2005/8/layout/list1"/>
    <dgm:cxn modelId="{8FB9FD28-8FFA-485E-9EED-E377F3117013}" type="presParOf" srcId="{09927D0D-FAF0-4AB7-8BF4-0B0ADC4565EB}" destId="{325FCD65-3A0F-4357-9D68-647332C2AFAC}" srcOrd="9" destOrd="0" presId="urn:microsoft.com/office/officeart/2005/8/layout/list1"/>
    <dgm:cxn modelId="{78A99420-9021-464F-9806-C2916BA2EAA3}" type="presParOf" srcId="{09927D0D-FAF0-4AB7-8BF4-0B0ADC4565EB}" destId="{E82FCCD3-C74E-497C-89DB-8C0F7F5D9180}" srcOrd="10" destOrd="0" presId="urn:microsoft.com/office/officeart/2005/8/layout/list1"/>
    <dgm:cxn modelId="{EBC7AB1F-6D1B-424D-B352-79A689281A36}" type="presParOf" srcId="{09927D0D-FAF0-4AB7-8BF4-0B0ADC4565EB}" destId="{67D16F77-339E-4EC6-9E17-90E30B96CE26}" srcOrd="11" destOrd="0" presId="urn:microsoft.com/office/officeart/2005/8/layout/list1"/>
    <dgm:cxn modelId="{565C46D2-0F38-4D1C-9BE7-F96A126A6CA1}" type="presParOf" srcId="{09927D0D-FAF0-4AB7-8BF4-0B0ADC4565EB}" destId="{1AFA490C-8A23-4375-88CF-A97F1DB56D8F}" srcOrd="12" destOrd="0" presId="urn:microsoft.com/office/officeart/2005/8/layout/list1"/>
    <dgm:cxn modelId="{739B7EC9-9BA0-4430-90BD-228D1F6ED115}" type="presParOf" srcId="{1AFA490C-8A23-4375-88CF-A97F1DB56D8F}" destId="{8B40685C-85BB-429D-BD32-2FC4468B30CA}" srcOrd="0" destOrd="0" presId="urn:microsoft.com/office/officeart/2005/8/layout/list1"/>
    <dgm:cxn modelId="{79BC261D-F0F9-42A1-B2D7-55D912D07DA6}" type="presParOf" srcId="{1AFA490C-8A23-4375-88CF-A97F1DB56D8F}" destId="{54929B40-4901-46B8-9269-D82126CC66BA}" srcOrd="1" destOrd="0" presId="urn:microsoft.com/office/officeart/2005/8/layout/list1"/>
    <dgm:cxn modelId="{8B8337A9-B9EF-4DDA-8179-F1200AB80F46}" type="presParOf" srcId="{09927D0D-FAF0-4AB7-8BF4-0B0ADC4565EB}" destId="{F6E2CBC2-A6CB-4E04-B2B6-AFA9D45018F3}" srcOrd="13" destOrd="0" presId="urn:microsoft.com/office/officeart/2005/8/layout/list1"/>
    <dgm:cxn modelId="{C1A96019-1D7D-4CFB-A9D1-4B474614282E}" type="presParOf" srcId="{09927D0D-FAF0-4AB7-8BF4-0B0ADC4565EB}" destId="{2D9E50AF-853F-482E-BAD9-52AEB3E2FC0B}" srcOrd="14" destOrd="0" presId="urn:microsoft.com/office/officeart/2005/8/layout/list1"/>
    <dgm:cxn modelId="{665819B8-1B5B-43EB-AA85-D64EC7FCB1D2}" type="presParOf" srcId="{09927D0D-FAF0-4AB7-8BF4-0B0ADC4565EB}" destId="{557849B3-EE33-4B11-AA36-0C5B9DD8F291}" srcOrd="15" destOrd="0" presId="urn:microsoft.com/office/officeart/2005/8/layout/list1"/>
    <dgm:cxn modelId="{32113473-786E-41FB-A5F6-285F80544E48}" type="presParOf" srcId="{09927D0D-FAF0-4AB7-8BF4-0B0ADC4565EB}" destId="{557F11CB-A1D1-47D0-9A83-CD653B7F1542}" srcOrd="16" destOrd="0" presId="urn:microsoft.com/office/officeart/2005/8/layout/list1"/>
    <dgm:cxn modelId="{5FE3AF13-5AD3-49D6-983E-80679F58476B}" type="presParOf" srcId="{557F11CB-A1D1-47D0-9A83-CD653B7F1542}" destId="{D61D42F0-08BD-4EA1-8B56-61D5CB5195A3}" srcOrd="0" destOrd="0" presId="urn:microsoft.com/office/officeart/2005/8/layout/list1"/>
    <dgm:cxn modelId="{AC5155AD-E1F7-4C2C-9BF5-4AA564A9E76A}" type="presParOf" srcId="{557F11CB-A1D1-47D0-9A83-CD653B7F1542}" destId="{F258583D-2CCE-4ED1-9F5E-D9D60EB247D3}" srcOrd="1" destOrd="0" presId="urn:microsoft.com/office/officeart/2005/8/layout/list1"/>
    <dgm:cxn modelId="{02EBCFF8-DD23-49FB-91BC-049EA26A3064}" type="presParOf" srcId="{09927D0D-FAF0-4AB7-8BF4-0B0ADC4565EB}" destId="{49A9D567-07B7-4BB6-88AA-1AF705569D81}" srcOrd="17" destOrd="0" presId="urn:microsoft.com/office/officeart/2005/8/layout/list1"/>
    <dgm:cxn modelId="{06154AE3-AB94-4F32-8E21-6B21401A91AD}" type="presParOf" srcId="{09927D0D-FAF0-4AB7-8BF4-0B0ADC4565EB}" destId="{AD249135-A0B8-4DDA-AE59-AF27AFB2A34D}" srcOrd="18" destOrd="0" presId="urn:microsoft.com/office/officeart/2005/8/layout/list1"/>
    <dgm:cxn modelId="{E735C008-78FA-46C9-8171-B89C984BA5EF}" type="presParOf" srcId="{09927D0D-FAF0-4AB7-8BF4-0B0ADC4565EB}" destId="{B965CD6B-3275-4F56-8746-6B9E1296E582}" srcOrd="19" destOrd="0" presId="urn:microsoft.com/office/officeart/2005/8/layout/list1"/>
    <dgm:cxn modelId="{B8DD429F-E0D2-4D53-A0E0-449DC5E7FA2F}" type="presParOf" srcId="{09927D0D-FAF0-4AB7-8BF4-0B0ADC4565EB}" destId="{DF8CF5F0-F086-4BED-8D7F-9C97C218B4D3}" srcOrd="20" destOrd="0" presId="urn:microsoft.com/office/officeart/2005/8/layout/list1"/>
    <dgm:cxn modelId="{97F30DE6-F829-447D-96CB-B46F3315F5C8}" type="presParOf" srcId="{DF8CF5F0-F086-4BED-8D7F-9C97C218B4D3}" destId="{4597B1DE-02B0-4DD7-9416-0811E0D75D74}" srcOrd="0" destOrd="0" presId="urn:microsoft.com/office/officeart/2005/8/layout/list1"/>
    <dgm:cxn modelId="{C2549664-2FDF-48DA-B3ED-E6A41E5A9BB7}" type="presParOf" srcId="{DF8CF5F0-F086-4BED-8D7F-9C97C218B4D3}" destId="{8F59F00F-546A-466B-B82B-7172AD8923B0}" srcOrd="1" destOrd="0" presId="urn:microsoft.com/office/officeart/2005/8/layout/list1"/>
    <dgm:cxn modelId="{BE9C7FA4-FF49-48CA-8231-65EF08A47480}" type="presParOf" srcId="{09927D0D-FAF0-4AB7-8BF4-0B0ADC4565EB}" destId="{447BEF4B-3DC8-435B-B966-CD75024314C7}" srcOrd="21" destOrd="0" presId="urn:microsoft.com/office/officeart/2005/8/layout/list1"/>
    <dgm:cxn modelId="{1B5130C7-DDAC-4508-861E-DCE66EB31488}" type="presParOf" srcId="{09927D0D-FAF0-4AB7-8BF4-0B0ADC4565EB}" destId="{CED67540-072A-4E35-A6A7-18A68161BE27}"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966479B-30C2-4D42-BED0-AAABD1D2084A}" type="doc">
      <dgm:prSet loTypeId="urn:microsoft.com/office/officeart/2005/8/layout/list1" loCatId="list" qsTypeId="urn:microsoft.com/office/officeart/2005/8/quickstyle/simple1" qsCatId="simple" csTypeId="urn:microsoft.com/office/officeart/2005/8/colors/accent0_2" csCatId="mainScheme" phldr="1"/>
      <dgm:spPr/>
      <dgm:t>
        <a:bodyPr/>
        <a:lstStyle/>
        <a:p>
          <a:endParaRPr lang="es-ES"/>
        </a:p>
      </dgm:t>
    </dgm:pt>
    <dgm:pt modelId="{22A8FECD-B4BB-4898-B0BF-E3C080C8D14D}">
      <dgm:prSet phldrT="[Texto]"/>
      <dgm:spPr/>
      <dgm:t>
        <a:bodyPr/>
        <a:lstStyle/>
        <a:p>
          <a:r>
            <a:rPr lang="en-US" dirty="0" smtClean="0"/>
            <a:t>Android</a:t>
          </a:r>
          <a:endParaRPr lang="es-ES" dirty="0"/>
        </a:p>
      </dgm:t>
    </dgm:pt>
    <dgm:pt modelId="{68D39871-1F32-425D-9FA8-372F9C7F3407}" type="parTrans" cxnId="{6CEC87DA-1890-4A9B-8500-F745517B9EFE}">
      <dgm:prSet/>
      <dgm:spPr/>
      <dgm:t>
        <a:bodyPr/>
        <a:lstStyle/>
        <a:p>
          <a:endParaRPr lang="es-ES"/>
        </a:p>
      </dgm:t>
    </dgm:pt>
    <dgm:pt modelId="{D35FF905-C65C-4E3B-8A67-BEE37C351BB7}" type="sibTrans" cxnId="{6CEC87DA-1890-4A9B-8500-F745517B9EFE}">
      <dgm:prSet/>
      <dgm:spPr/>
      <dgm:t>
        <a:bodyPr/>
        <a:lstStyle/>
        <a:p>
          <a:endParaRPr lang="es-ES"/>
        </a:p>
      </dgm:t>
    </dgm:pt>
    <dgm:pt modelId="{A4E648B0-571A-4CF8-93ED-683A8796EF8F}">
      <dgm:prSet phldrT="[Texto]"/>
      <dgm:spPr/>
      <dgm:t>
        <a:bodyPr/>
        <a:lstStyle/>
        <a:p>
          <a:r>
            <a:rPr lang="en-US" dirty="0" smtClean="0"/>
            <a:t>Java Script</a:t>
          </a:r>
        </a:p>
      </dgm:t>
    </dgm:pt>
    <dgm:pt modelId="{BAA27847-35E6-4B7E-A717-DF8B01E6E6DA}" type="parTrans" cxnId="{31B8DACB-15ED-40A2-BAEC-6230CD61B561}">
      <dgm:prSet/>
      <dgm:spPr/>
      <dgm:t>
        <a:bodyPr/>
        <a:lstStyle/>
        <a:p>
          <a:endParaRPr lang="es-ES"/>
        </a:p>
      </dgm:t>
    </dgm:pt>
    <dgm:pt modelId="{B6F22B42-43AA-4040-99E3-3631BE9B211B}" type="sibTrans" cxnId="{31B8DACB-15ED-40A2-BAEC-6230CD61B561}">
      <dgm:prSet/>
      <dgm:spPr/>
      <dgm:t>
        <a:bodyPr/>
        <a:lstStyle/>
        <a:p>
          <a:endParaRPr lang="es-ES"/>
        </a:p>
      </dgm:t>
    </dgm:pt>
    <dgm:pt modelId="{689CAAD4-6DC1-478A-BCCC-3443A9489F8F}">
      <dgm:prSet/>
      <dgm:spPr/>
      <dgm:t>
        <a:bodyPr/>
        <a:lstStyle/>
        <a:p>
          <a:r>
            <a:rPr lang="en-US" dirty="0" smtClean="0"/>
            <a:t>VB Script</a:t>
          </a:r>
        </a:p>
      </dgm:t>
    </dgm:pt>
    <dgm:pt modelId="{76D60560-A478-4097-B1A5-4BCA945D385B}" type="parTrans" cxnId="{09806B85-DCFC-4C39-8E36-59EA5473DCE1}">
      <dgm:prSet/>
      <dgm:spPr/>
      <dgm:t>
        <a:bodyPr/>
        <a:lstStyle/>
        <a:p>
          <a:endParaRPr lang="es-ES"/>
        </a:p>
      </dgm:t>
    </dgm:pt>
    <dgm:pt modelId="{96752025-7CA3-48A7-AF63-62D96682C8C0}" type="sibTrans" cxnId="{09806B85-DCFC-4C39-8E36-59EA5473DCE1}">
      <dgm:prSet/>
      <dgm:spPr/>
      <dgm:t>
        <a:bodyPr/>
        <a:lstStyle/>
        <a:p>
          <a:endParaRPr lang="es-ES"/>
        </a:p>
      </dgm:t>
    </dgm:pt>
    <dgm:pt modelId="{67AC74A9-9B00-47FC-BDE5-82B83A5B4814}">
      <dgm:prSet/>
      <dgm:spPr/>
      <dgm:t>
        <a:bodyPr/>
        <a:lstStyle/>
        <a:p>
          <a:r>
            <a:rPr lang="es-ES" dirty="0" smtClean="0"/>
            <a:t>C#</a:t>
          </a:r>
          <a:endParaRPr lang="es-ES" dirty="0"/>
        </a:p>
      </dgm:t>
    </dgm:pt>
    <dgm:pt modelId="{8161400E-2645-491C-AF1E-31C9F4D763A7}" type="parTrans" cxnId="{BDCFAC16-4D1E-4E42-BA58-E3E1B8E0A8FB}">
      <dgm:prSet/>
      <dgm:spPr/>
      <dgm:t>
        <a:bodyPr/>
        <a:lstStyle/>
        <a:p>
          <a:endParaRPr lang="es-ES"/>
        </a:p>
      </dgm:t>
    </dgm:pt>
    <dgm:pt modelId="{5818EAA5-5DC1-46CD-8D64-7669A3CD7BBE}" type="sibTrans" cxnId="{BDCFAC16-4D1E-4E42-BA58-E3E1B8E0A8FB}">
      <dgm:prSet/>
      <dgm:spPr/>
      <dgm:t>
        <a:bodyPr/>
        <a:lstStyle/>
        <a:p>
          <a:endParaRPr lang="es-ES"/>
        </a:p>
      </dgm:t>
    </dgm:pt>
    <dgm:pt modelId="{1B98C21A-E016-4649-9C05-22FAC52CD21A}">
      <dgm:prSet/>
      <dgm:spPr/>
      <dgm:t>
        <a:bodyPr/>
        <a:lstStyle/>
        <a:p>
          <a:r>
            <a:rPr lang="es-ES" dirty="0" smtClean="0"/>
            <a:t>AJAX</a:t>
          </a:r>
          <a:endParaRPr lang="es-ES" dirty="0"/>
        </a:p>
      </dgm:t>
    </dgm:pt>
    <dgm:pt modelId="{2DE46B2C-4833-454A-8CBA-5C5B78D076FA}" type="parTrans" cxnId="{BFF17B46-A735-4E1E-9D24-F4DF07A1CF04}">
      <dgm:prSet/>
      <dgm:spPr/>
      <dgm:t>
        <a:bodyPr/>
        <a:lstStyle/>
        <a:p>
          <a:endParaRPr lang="es-ES"/>
        </a:p>
      </dgm:t>
    </dgm:pt>
    <dgm:pt modelId="{2264DFFE-9A67-4F5B-A49A-058D7D8E457D}" type="sibTrans" cxnId="{BFF17B46-A735-4E1E-9D24-F4DF07A1CF04}">
      <dgm:prSet/>
      <dgm:spPr/>
      <dgm:t>
        <a:bodyPr/>
        <a:lstStyle/>
        <a:p>
          <a:endParaRPr lang="es-ES"/>
        </a:p>
      </dgm:t>
    </dgm:pt>
    <dgm:pt modelId="{09927D0D-FAF0-4AB7-8BF4-0B0ADC4565EB}" type="pres">
      <dgm:prSet presAssocID="{B966479B-30C2-4D42-BED0-AAABD1D2084A}" presName="linear" presStyleCnt="0">
        <dgm:presLayoutVars>
          <dgm:dir/>
          <dgm:animLvl val="lvl"/>
          <dgm:resizeHandles val="exact"/>
        </dgm:presLayoutVars>
      </dgm:prSet>
      <dgm:spPr/>
      <dgm:t>
        <a:bodyPr/>
        <a:lstStyle/>
        <a:p>
          <a:endParaRPr lang="es-ES"/>
        </a:p>
      </dgm:t>
    </dgm:pt>
    <dgm:pt modelId="{9BEE6F59-C46E-4005-AC12-705A8077CEF7}" type="pres">
      <dgm:prSet presAssocID="{22A8FECD-B4BB-4898-B0BF-E3C080C8D14D}" presName="parentLin" presStyleCnt="0"/>
      <dgm:spPr/>
    </dgm:pt>
    <dgm:pt modelId="{2E1FDA0C-5FDE-4BF9-94B8-444D881E7D73}" type="pres">
      <dgm:prSet presAssocID="{22A8FECD-B4BB-4898-B0BF-E3C080C8D14D}" presName="parentLeftMargin" presStyleLbl="node1" presStyleIdx="0" presStyleCnt="5"/>
      <dgm:spPr/>
      <dgm:t>
        <a:bodyPr/>
        <a:lstStyle/>
        <a:p>
          <a:endParaRPr lang="es-ES"/>
        </a:p>
      </dgm:t>
    </dgm:pt>
    <dgm:pt modelId="{474248D1-E4E9-4B24-8CCF-2D6A94C41118}" type="pres">
      <dgm:prSet presAssocID="{22A8FECD-B4BB-4898-B0BF-E3C080C8D14D}" presName="parentText" presStyleLbl="node1" presStyleIdx="0" presStyleCnt="5">
        <dgm:presLayoutVars>
          <dgm:chMax val="0"/>
          <dgm:bulletEnabled val="1"/>
        </dgm:presLayoutVars>
      </dgm:prSet>
      <dgm:spPr/>
      <dgm:t>
        <a:bodyPr/>
        <a:lstStyle/>
        <a:p>
          <a:endParaRPr lang="es-ES"/>
        </a:p>
      </dgm:t>
    </dgm:pt>
    <dgm:pt modelId="{054819A5-8B7D-48F4-A52D-354E99FA7AAC}" type="pres">
      <dgm:prSet presAssocID="{22A8FECD-B4BB-4898-B0BF-E3C080C8D14D}" presName="negativeSpace" presStyleCnt="0"/>
      <dgm:spPr/>
    </dgm:pt>
    <dgm:pt modelId="{23B5F593-60F0-4297-B73A-C55597064D09}" type="pres">
      <dgm:prSet presAssocID="{22A8FECD-B4BB-4898-B0BF-E3C080C8D14D}" presName="childText" presStyleLbl="conFgAcc1" presStyleIdx="0" presStyleCnt="5">
        <dgm:presLayoutVars>
          <dgm:bulletEnabled val="1"/>
        </dgm:presLayoutVars>
      </dgm:prSet>
      <dgm:spPr/>
    </dgm:pt>
    <dgm:pt modelId="{98B858B4-1B7F-4F1E-B275-61A343A1264E}" type="pres">
      <dgm:prSet presAssocID="{D35FF905-C65C-4E3B-8A67-BEE37C351BB7}" presName="spaceBetweenRectangles" presStyleCnt="0"/>
      <dgm:spPr/>
    </dgm:pt>
    <dgm:pt modelId="{350803CD-9FE2-4471-8648-2EDBF07AF6CA}" type="pres">
      <dgm:prSet presAssocID="{A4E648B0-571A-4CF8-93ED-683A8796EF8F}" presName="parentLin" presStyleCnt="0"/>
      <dgm:spPr/>
    </dgm:pt>
    <dgm:pt modelId="{2EE4B215-82BE-4544-BB11-62C7B626AB07}" type="pres">
      <dgm:prSet presAssocID="{A4E648B0-571A-4CF8-93ED-683A8796EF8F}" presName="parentLeftMargin" presStyleLbl="node1" presStyleIdx="0" presStyleCnt="5"/>
      <dgm:spPr/>
      <dgm:t>
        <a:bodyPr/>
        <a:lstStyle/>
        <a:p>
          <a:endParaRPr lang="es-ES"/>
        </a:p>
      </dgm:t>
    </dgm:pt>
    <dgm:pt modelId="{D97ACEA9-D4AE-41B3-8DF9-2723777B65C9}" type="pres">
      <dgm:prSet presAssocID="{A4E648B0-571A-4CF8-93ED-683A8796EF8F}" presName="parentText" presStyleLbl="node1" presStyleIdx="1" presStyleCnt="5">
        <dgm:presLayoutVars>
          <dgm:chMax val="0"/>
          <dgm:bulletEnabled val="1"/>
        </dgm:presLayoutVars>
      </dgm:prSet>
      <dgm:spPr/>
      <dgm:t>
        <a:bodyPr/>
        <a:lstStyle/>
        <a:p>
          <a:endParaRPr lang="es-ES"/>
        </a:p>
      </dgm:t>
    </dgm:pt>
    <dgm:pt modelId="{325FCD65-3A0F-4357-9D68-647332C2AFAC}" type="pres">
      <dgm:prSet presAssocID="{A4E648B0-571A-4CF8-93ED-683A8796EF8F}" presName="negativeSpace" presStyleCnt="0"/>
      <dgm:spPr/>
    </dgm:pt>
    <dgm:pt modelId="{E82FCCD3-C74E-497C-89DB-8C0F7F5D9180}" type="pres">
      <dgm:prSet presAssocID="{A4E648B0-571A-4CF8-93ED-683A8796EF8F}" presName="childText" presStyleLbl="conFgAcc1" presStyleIdx="1" presStyleCnt="5">
        <dgm:presLayoutVars>
          <dgm:bulletEnabled val="1"/>
        </dgm:presLayoutVars>
      </dgm:prSet>
      <dgm:spPr/>
    </dgm:pt>
    <dgm:pt modelId="{67D16F77-339E-4EC6-9E17-90E30B96CE26}" type="pres">
      <dgm:prSet presAssocID="{B6F22B42-43AA-4040-99E3-3631BE9B211B}" presName="spaceBetweenRectangles" presStyleCnt="0"/>
      <dgm:spPr/>
    </dgm:pt>
    <dgm:pt modelId="{557F11CB-A1D1-47D0-9A83-CD653B7F1542}" type="pres">
      <dgm:prSet presAssocID="{689CAAD4-6DC1-478A-BCCC-3443A9489F8F}" presName="parentLin" presStyleCnt="0"/>
      <dgm:spPr/>
    </dgm:pt>
    <dgm:pt modelId="{D61D42F0-08BD-4EA1-8B56-61D5CB5195A3}" type="pres">
      <dgm:prSet presAssocID="{689CAAD4-6DC1-478A-BCCC-3443A9489F8F}" presName="parentLeftMargin" presStyleLbl="node1" presStyleIdx="1" presStyleCnt="5"/>
      <dgm:spPr/>
      <dgm:t>
        <a:bodyPr/>
        <a:lstStyle/>
        <a:p>
          <a:endParaRPr lang="es-ES"/>
        </a:p>
      </dgm:t>
    </dgm:pt>
    <dgm:pt modelId="{F258583D-2CCE-4ED1-9F5E-D9D60EB247D3}" type="pres">
      <dgm:prSet presAssocID="{689CAAD4-6DC1-478A-BCCC-3443A9489F8F}" presName="parentText" presStyleLbl="node1" presStyleIdx="2" presStyleCnt="5">
        <dgm:presLayoutVars>
          <dgm:chMax val="0"/>
          <dgm:bulletEnabled val="1"/>
        </dgm:presLayoutVars>
      </dgm:prSet>
      <dgm:spPr/>
      <dgm:t>
        <a:bodyPr/>
        <a:lstStyle/>
        <a:p>
          <a:endParaRPr lang="es-ES"/>
        </a:p>
      </dgm:t>
    </dgm:pt>
    <dgm:pt modelId="{49A9D567-07B7-4BB6-88AA-1AF705569D81}" type="pres">
      <dgm:prSet presAssocID="{689CAAD4-6DC1-478A-BCCC-3443A9489F8F}" presName="negativeSpace" presStyleCnt="0"/>
      <dgm:spPr/>
    </dgm:pt>
    <dgm:pt modelId="{AD249135-A0B8-4DDA-AE59-AF27AFB2A34D}" type="pres">
      <dgm:prSet presAssocID="{689CAAD4-6DC1-478A-BCCC-3443A9489F8F}" presName="childText" presStyleLbl="conFgAcc1" presStyleIdx="2" presStyleCnt="5">
        <dgm:presLayoutVars>
          <dgm:bulletEnabled val="1"/>
        </dgm:presLayoutVars>
      </dgm:prSet>
      <dgm:spPr/>
    </dgm:pt>
    <dgm:pt modelId="{B965CD6B-3275-4F56-8746-6B9E1296E582}" type="pres">
      <dgm:prSet presAssocID="{96752025-7CA3-48A7-AF63-62D96682C8C0}" presName="spaceBetweenRectangles" presStyleCnt="0"/>
      <dgm:spPr/>
    </dgm:pt>
    <dgm:pt modelId="{276A404E-9F4D-4F13-B109-BEBD04413D16}" type="pres">
      <dgm:prSet presAssocID="{67AC74A9-9B00-47FC-BDE5-82B83A5B4814}" presName="parentLin" presStyleCnt="0"/>
      <dgm:spPr/>
    </dgm:pt>
    <dgm:pt modelId="{821BF968-09D6-43D2-A903-6B1CAC191014}" type="pres">
      <dgm:prSet presAssocID="{67AC74A9-9B00-47FC-BDE5-82B83A5B4814}" presName="parentLeftMargin" presStyleLbl="node1" presStyleIdx="2" presStyleCnt="5"/>
      <dgm:spPr/>
      <dgm:t>
        <a:bodyPr/>
        <a:lstStyle/>
        <a:p>
          <a:endParaRPr lang="es-ES"/>
        </a:p>
      </dgm:t>
    </dgm:pt>
    <dgm:pt modelId="{6CF50919-78D0-40D8-B1B4-898B1FC5DC86}" type="pres">
      <dgm:prSet presAssocID="{67AC74A9-9B00-47FC-BDE5-82B83A5B4814}" presName="parentText" presStyleLbl="node1" presStyleIdx="3" presStyleCnt="5">
        <dgm:presLayoutVars>
          <dgm:chMax val="0"/>
          <dgm:bulletEnabled val="1"/>
        </dgm:presLayoutVars>
      </dgm:prSet>
      <dgm:spPr/>
      <dgm:t>
        <a:bodyPr/>
        <a:lstStyle/>
        <a:p>
          <a:endParaRPr lang="es-ES"/>
        </a:p>
      </dgm:t>
    </dgm:pt>
    <dgm:pt modelId="{C51941A7-78D4-4E4A-A797-B5AFBE1C2C08}" type="pres">
      <dgm:prSet presAssocID="{67AC74A9-9B00-47FC-BDE5-82B83A5B4814}" presName="negativeSpace" presStyleCnt="0"/>
      <dgm:spPr/>
    </dgm:pt>
    <dgm:pt modelId="{E006B3A9-3792-42DD-AB05-52C071428AC1}" type="pres">
      <dgm:prSet presAssocID="{67AC74A9-9B00-47FC-BDE5-82B83A5B4814}" presName="childText" presStyleLbl="conFgAcc1" presStyleIdx="3" presStyleCnt="5">
        <dgm:presLayoutVars>
          <dgm:bulletEnabled val="1"/>
        </dgm:presLayoutVars>
      </dgm:prSet>
      <dgm:spPr/>
    </dgm:pt>
    <dgm:pt modelId="{5BC7AB93-5426-48A5-B013-BE5DF0ABD9CE}" type="pres">
      <dgm:prSet presAssocID="{5818EAA5-5DC1-46CD-8D64-7669A3CD7BBE}" presName="spaceBetweenRectangles" presStyleCnt="0"/>
      <dgm:spPr/>
    </dgm:pt>
    <dgm:pt modelId="{484701A5-24D7-4992-997D-1FCCA8849434}" type="pres">
      <dgm:prSet presAssocID="{1B98C21A-E016-4649-9C05-22FAC52CD21A}" presName="parentLin" presStyleCnt="0"/>
      <dgm:spPr/>
    </dgm:pt>
    <dgm:pt modelId="{810BBA42-440B-41B7-86A9-BFCEEA2EFF93}" type="pres">
      <dgm:prSet presAssocID="{1B98C21A-E016-4649-9C05-22FAC52CD21A}" presName="parentLeftMargin" presStyleLbl="node1" presStyleIdx="3" presStyleCnt="5"/>
      <dgm:spPr/>
      <dgm:t>
        <a:bodyPr/>
        <a:lstStyle/>
        <a:p>
          <a:endParaRPr lang="es-ES"/>
        </a:p>
      </dgm:t>
    </dgm:pt>
    <dgm:pt modelId="{453068D3-78BE-4817-9BE9-783D953DC5D3}" type="pres">
      <dgm:prSet presAssocID="{1B98C21A-E016-4649-9C05-22FAC52CD21A}" presName="parentText" presStyleLbl="node1" presStyleIdx="4" presStyleCnt="5">
        <dgm:presLayoutVars>
          <dgm:chMax val="0"/>
          <dgm:bulletEnabled val="1"/>
        </dgm:presLayoutVars>
      </dgm:prSet>
      <dgm:spPr/>
      <dgm:t>
        <a:bodyPr/>
        <a:lstStyle/>
        <a:p>
          <a:endParaRPr lang="es-ES"/>
        </a:p>
      </dgm:t>
    </dgm:pt>
    <dgm:pt modelId="{510AB8E1-D61D-4C85-AAB9-EB233F3C4ADE}" type="pres">
      <dgm:prSet presAssocID="{1B98C21A-E016-4649-9C05-22FAC52CD21A}" presName="negativeSpace" presStyleCnt="0"/>
      <dgm:spPr/>
    </dgm:pt>
    <dgm:pt modelId="{5408E969-7BE9-471C-AD4A-732060FC4436}" type="pres">
      <dgm:prSet presAssocID="{1B98C21A-E016-4649-9C05-22FAC52CD21A}" presName="childText" presStyleLbl="conFgAcc1" presStyleIdx="4" presStyleCnt="5">
        <dgm:presLayoutVars>
          <dgm:bulletEnabled val="1"/>
        </dgm:presLayoutVars>
      </dgm:prSet>
      <dgm:spPr/>
    </dgm:pt>
  </dgm:ptLst>
  <dgm:cxnLst>
    <dgm:cxn modelId="{EB34A8A0-BAFF-498E-B3BC-211FC50EA355}" type="presOf" srcId="{67AC74A9-9B00-47FC-BDE5-82B83A5B4814}" destId="{821BF968-09D6-43D2-A903-6B1CAC191014}" srcOrd="0" destOrd="0" presId="urn:microsoft.com/office/officeart/2005/8/layout/list1"/>
    <dgm:cxn modelId="{9FBB9DC4-9712-4DC5-9614-91C044E3F7A0}" type="presOf" srcId="{22A8FECD-B4BB-4898-B0BF-E3C080C8D14D}" destId="{474248D1-E4E9-4B24-8CCF-2D6A94C41118}" srcOrd="1" destOrd="0" presId="urn:microsoft.com/office/officeart/2005/8/layout/list1"/>
    <dgm:cxn modelId="{AFFF74EA-8FFA-4960-926F-D1DEC4FA71F5}" type="presOf" srcId="{67AC74A9-9B00-47FC-BDE5-82B83A5B4814}" destId="{6CF50919-78D0-40D8-B1B4-898B1FC5DC86}" srcOrd="1" destOrd="0" presId="urn:microsoft.com/office/officeart/2005/8/layout/list1"/>
    <dgm:cxn modelId="{09806B85-DCFC-4C39-8E36-59EA5473DCE1}" srcId="{B966479B-30C2-4D42-BED0-AAABD1D2084A}" destId="{689CAAD4-6DC1-478A-BCCC-3443A9489F8F}" srcOrd="2" destOrd="0" parTransId="{76D60560-A478-4097-B1A5-4BCA945D385B}" sibTransId="{96752025-7CA3-48A7-AF63-62D96682C8C0}"/>
    <dgm:cxn modelId="{83592F71-0BC3-4554-A383-7B1A1BA43D9C}" type="presOf" srcId="{B966479B-30C2-4D42-BED0-AAABD1D2084A}" destId="{09927D0D-FAF0-4AB7-8BF4-0B0ADC4565EB}" srcOrd="0" destOrd="0" presId="urn:microsoft.com/office/officeart/2005/8/layout/list1"/>
    <dgm:cxn modelId="{04F1D51A-D730-46D1-B6BF-95A9511FCDAB}" type="presOf" srcId="{1B98C21A-E016-4649-9C05-22FAC52CD21A}" destId="{453068D3-78BE-4817-9BE9-783D953DC5D3}" srcOrd="1" destOrd="0" presId="urn:microsoft.com/office/officeart/2005/8/layout/list1"/>
    <dgm:cxn modelId="{1626C9E4-8C32-4E1D-8069-6A1DF16B6EFA}" type="presOf" srcId="{689CAAD4-6DC1-478A-BCCC-3443A9489F8F}" destId="{D61D42F0-08BD-4EA1-8B56-61D5CB5195A3}" srcOrd="0" destOrd="0" presId="urn:microsoft.com/office/officeart/2005/8/layout/list1"/>
    <dgm:cxn modelId="{DC4195B5-A2D9-4B06-83E8-74D685349C47}" type="presOf" srcId="{689CAAD4-6DC1-478A-BCCC-3443A9489F8F}" destId="{F258583D-2CCE-4ED1-9F5E-D9D60EB247D3}" srcOrd="1" destOrd="0" presId="urn:microsoft.com/office/officeart/2005/8/layout/list1"/>
    <dgm:cxn modelId="{49B6A754-ECBB-414E-9985-970DE27F39CE}" type="presOf" srcId="{A4E648B0-571A-4CF8-93ED-683A8796EF8F}" destId="{2EE4B215-82BE-4544-BB11-62C7B626AB07}" srcOrd="0" destOrd="0" presId="urn:microsoft.com/office/officeart/2005/8/layout/list1"/>
    <dgm:cxn modelId="{D016AC34-AFE6-4919-BEF7-00129B6E9573}" type="presOf" srcId="{22A8FECD-B4BB-4898-B0BF-E3C080C8D14D}" destId="{2E1FDA0C-5FDE-4BF9-94B8-444D881E7D73}" srcOrd="0" destOrd="0" presId="urn:microsoft.com/office/officeart/2005/8/layout/list1"/>
    <dgm:cxn modelId="{31B8DACB-15ED-40A2-BAEC-6230CD61B561}" srcId="{B966479B-30C2-4D42-BED0-AAABD1D2084A}" destId="{A4E648B0-571A-4CF8-93ED-683A8796EF8F}" srcOrd="1" destOrd="0" parTransId="{BAA27847-35E6-4B7E-A717-DF8B01E6E6DA}" sibTransId="{B6F22B42-43AA-4040-99E3-3631BE9B211B}"/>
    <dgm:cxn modelId="{BDCFAC16-4D1E-4E42-BA58-E3E1B8E0A8FB}" srcId="{B966479B-30C2-4D42-BED0-AAABD1D2084A}" destId="{67AC74A9-9B00-47FC-BDE5-82B83A5B4814}" srcOrd="3" destOrd="0" parTransId="{8161400E-2645-491C-AF1E-31C9F4D763A7}" sibTransId="{5818EAA5-5DC1-46CD-8D64-7669A3CD7BBE}"/>
    <dgm:cxn modelId="{6CEC87DA-1890-4A9B-8500-F745517B9EFE}" srcId="{B966479B-30C2-4D42-BED0-AAABD1D2084A}" destId="{22A8FECD-B4BB-4898-B0BF-E3C080C8D14D}" srcOrd="0" destOrd="0" parTransId="{68D39871-1F32-425D-9FA8-372F9C7F3407}" sibTransId="{D35FF905-C65C-4E3B-8A67-BEE37C351BB7}"/>
    <dgm:cxn modelId="{BFF17B46-A735-4E1E-9D24-F4DF07A1CF04}" srcId="{B966479B-30C2-4D42-BED0-AAABD1D2084A}" destId="{1B98C21A-E016-4649-9C05-22FAC52CD21A}" srcOrd="4" destOrd="0" parTransId="{2DE46B2C-4833-454A-8CBA-5C5B78D076FA}" sibTransId="{2264DFFE-9A67-4F5B-A49A-058D7D8E457D}"/>
    <dgm:cxn modelId="{14D7BD39-288D-447B-AAEF-BA34E59C1FA9}" type="presOf" srcId="{1B98C21A-E016-4649-9C05-22FAC52CD21A}" destId="{810BBA42-440B-41B7-86A9-BFCEEA2EFF93}" srcOrd="0" destOrd="0" presId="urn:microsoft.com/office/officeart/2005/8/layout/list1"/>
    <dgm:cxn modelId="{E8861DA9-E832-4C05-85F0-F27B8A643D64}" type="presOf" srcId="{A4E648B0-571A-4CF8-93ED-683A8796EF8F}" destId="{D97ACEA9-D4AE-41B3-8DF9-2723777B65C9}" srcOrd="1" destOrd="0" presId="urn:microsoft.com/office/officeart/2005/8/layout/list1"/>
    <dgm:cxn modelId="{F8F13FFD-8C20-4C59-B74C-FC491305CC56}" type="presParOf" srcId="{09927D0D-FAF0-4AB7-8BF4-0B0ADC4565EB}" destId="{9BEE6F59-C46E-4005-AC12-705A8077CEF7}" srcOrd="0" destOrd="0" presId="urn:microsoft.com/office/officeart/2005/8/layout/list1"/>
    <dgm:cxn modelId="{80510391-E951-42CC-BD41-BBD43AD158D3}" type="presParOf" srcId="{9BEE6F59-C46E-4005-AC12-705A8077CEF7}" destId="{2E1FDA0C-5FDE-4BF9-94B8-444D881E7D73}" srcOrd="0" destOrd="0" presId="urn:microsoft.com/office/officeart/2005/8/layout/list1"/>
    <dgm:cxn modelId="{C0290FA0-A7E4-4D96-A648-FA5665D1C0E9}" type="presParOf" srcId="{9BEE6F59-C46E-4005-AC12-705A8077CEF7}" destId="{474248D1-E4E9-4B24-8CCF-2D6A94C41118}" srcOrd="1" destOrd="0" presId="urn:microsoft.com/office/officeart/2005/8/layout/list1"/>
    <dgm:cxn modelId="{333F7751-C587-4AD7-A5CB-B1D27123E905}" type="presParOf" srcId="{09927D0D-FAF0-4AB7-8BF4-0B0ADC4565EB}" destId="{054819A5-8B7D-48F4-A52D-354E99FA7AAC}" srcOrd="1" destOrd="0" presId="urn:microsoft.com/office/officeart/2005/8/layout/list1"/>
    <dgm:cxn modelId="{00140B3E-7AAF-4B14-8CE5-AA63DE0618B9}" type="presParOf" srcId="{09927D0D-FAF0-4AB7-8BF4-0B0ADC4565EB}" destId="{23B5F593-60F0-4297-B73A-C55597064D09}" srcOrd="2" destOrd="0" presId="urn:microsoft.com/office/officeart/2005/8/layout/list1"/>
    <dgm:cxn modelId="{A5E488B9-F1FA-4260-BFB2-5E74D292E347}" type="presParOf" srcId="{09927D0D-FAF0-4AB7-8BF4-0B0ADC4565EB}" destId="{98B858B4-1B7F-4F1E-B275-61A343A1264E}" srcOrd="3" destOrd="0" presId="urn:microsoft.com/office/officeart/2005/8/layout/list1"/>
    <dgm:cxn modelId="{0A5AC9EE-BE5A-4296-92D1-9DF057FBF1FD}" type="presParOf" srcId="{09927D0D-FAF0-4AB7-8BF4-0B0ADC4565EB}" destId="{350803CD-9FE2-4471-8648-2EDBF07AF6CA}" srcOrd="4" destOrd="0" presId="urn:microsoft.com/office/officeart/2005/8/layout/list1"/>
    <dgm:cxn modelId="{2656274B-A000-4690-84F5-A845E3DBA61E}" type="presParOf" srcId="{350803CD-9FE2-4471-8648-2EDBF07AF6CA}" destId="{2EE4B215-82BE-4544-BB11-62C7B626AB07}" srcOrd="0" destOrd="0" presId="urn:microsoft.com/office/officeart/2005/8/layout/list1"/>
    <dgm:cxn modelId="{8F22C979-777A-40D5-A9D3-A0ED54BDFE82}" type="presParOf" srcId="{350803CD-9FE2-4471-8648-2EDBF07AF6CA}" destId="{D97ACEA9-D4AE-41B3-8DF9-2723777B65C9}" srcOrd="1" destOrd="0" presId="urn:microsoft.com/office/officeart/2005/8/layout/list1"/>
    <dgm:cxn modelId="{8FB9FD28-8FFA-485E-9EED-E377F3117013}" type="presParOf" srcId="{09927D0D-FAF0-4AB7-8BF4-0B0ADC4565EB}" destId="{325FCD65-3A0F-4357-9D68-647332C2AFAC}" srcOrd="5" destOrd="0" presId="urn:microsoft.com/office/officeart/2005/8/layout/list1"/>
    <dgm:cxn modelId="{78A99420-9021-464F-9806-C2916BA2EAA3}" type="presParOf" srcId="{09927D0D-FAF0-4AB7-8BF4-0B0ADC4565EB}" destId="{E82FCCD3-C74E-497C-89DB-8C0F7F5D9180}" srcOrd="6" destOrd="0" presId="urn:microsoft.com/office/officeart/2005/8/layout/list1"/>
    <dgm:cxn modelId="{EBC7AB1F-6D1B-424D-B352-79A689281A36}" type="presParOf" srcId="{09927D0D-FAF0-4AB7-8BF4-0B0ADC4565EB}" destId="{67D16F77-339E-4EC6-9E17-90E30B96CE26}" srcOrd="7" destOrd="0" presId="urn:microsoft.com/office/officeart/2005/8/layout/list1"/>
    <dgm:cxn modelId="{32113473-786E-41FB-A5F6-285F80544E48}" type="presParOf" srcId="{09927D0D-FAF0-4AB7-8BF4-0B0ADC4565EB}" destId="{557F11CB-A1D1-47D0-9A83-CD653B7F1542}" srcOrd="8" destOrd="0" presId="urn:microsoft.com/office/officeart/2005/8/layout/list1"/>
    <dgm:cxn modelId="{5FE3AF13-5AD3-49D6-983E-80679F58476B}" type="presParOf" srcId="{557F11CB-A1D1-47D0-9A83-CD653B7F1542}" destId="{D61D42F0-08BD-4EA1-8B56-61D5CB5195A3}" srcOrd="0" destOrd="0" presId="urn:microsoft.com/office/officeart/2005/8/layout/list1"/>
    <dgm:cxn modelId="{AC5155AD-E1F7-4C2C-9BF5-4AA564A9E76A}" type="presParOf" srcId="{557F11CB-A1D1-47D0-9A83-CD653B7F1542}" destId="{F258583D-2CCE-4ED1-9F5E-D9D60EB247D3}" srcOrd="1" destOrd="0" presId="urn:microsoft.com/office/officeart/2005/8/layout/list1"/>
    <dgm:cxn modelId="{02EBCFF8-DD23-49FB-91BC-049EA26A3064}" type="presParOf" srcId="{09927D0D-FAF0-4AB7-8BF4-0B0ADC4565EB}" destId="{49A9D567-07B7-4BB6-88AA-1AF705569D81}" srcOrd="9" destOrd="0" presId="urn:microsoft.com/office/officeart/2005/8/layout/list1"/>
    <dgm:cxn modelId="{06154AE3-AB94-4F32-8E21-6B21401A91AD}" type="presParOf" srcId="{09927D0D-FAF0-4AB7-8BF4-0B0ADC4565EB}" destId="{AD249135-A0B8-4DDA-AE59-AF27AFB2A34D}" srcOrd="10" destOrd="0" presId="urn:microsoft.com/office/officeart/2005/8/layout/list1"/>
    <dgm:cxn modelId="{481077C6-33FA-49A8-8389-41C79D0EEDC9}" type="presParOf" srcId="{09927D0D-FAF0-4AB7-8BF4-0B0ADC4565EB}" destId="{B965CD6B-3275-4F56-8746-6B9E1296E582}" srcOrd="11" destOrd="0" presId="urn:microsoft.com/office/officeart/2005/8/layout/list1"/>
    <dgm:cxn modelId="{CA859E32-F1E9-45C6-8F46-F08AAA14ECEF}" type="presParOf" srcId="{09927D0D-FAF0-4AB7-8BF4-0B0ADC4565EB}" destId="{276A404E-9F4D-4F13-B109-BEBD04413D16}" srcOrd="12" destOrd="0" presId="urn:microsoft.com/office/officeart/2005/8/layout/list1"/>
    <dgm:cxn modelId="{9A557B04-7CC2-45E1-93EC-D21435D536A4}" type="presParOf" srcId="{276A404E-9F4D-4F13-B109-BEBD04413D16}" destId="{821BF968-09D6-43D2-A903-6B1CAC191014}" srcOrd="0" destOrd="0" presId="urn:microsoft.com/office/officeart/2005/8/layout/list1"/>
    <dgm:cxn modelId="{7C144727-12F3-4AD8-9969-CF74C66C2CC8}" type="presParOf" srcId="{276A404E-9F4D-4F13-B109-BEBD04413D16}" destId="{6CF50919-78D0-40D8-B1B4-898B1FC5DC86}" srcOrd="1" destOrd="0" presId="urn:microsoft.com/office/officeart/2005/8/layout/list1"/>
    <dgm:cxn modelId="{910D358B-84FC-4DC8-A437-114849D9AA52}" type="presParOf" srcId="{09927D0D-FAF0-4AB7-8BF4-0B0ADC4565EB}" destId="{C51941A7-78D4-4E4A-A797-B5AFBE1C2C08}" srcOrd="13" destOrd="0" presId="urn:microsoft.com/office/officeart/2005/8/layout/list1"/>
    <dgm:cxn modelId="{3BFF9A31-B29B-4656-80A8-1809664E91A9}" type="presParOf" srcId="{09927D0D-FAF0-4AB7-8BF4-0B0ADC4565EB}" destId="{E006B3A9-3792-42DD-AB05-52C071428AC1}" srcOrd="14" destOrd="0" presId="urn:microsoft.com/office/officeart/2005/8/layout/list1"/>
    <dgm:cxn modelId="{CC9FBF0F-1C58-4296-8CA2-DFAAC5434CEC}" type="presParOf" srcId="{09927D0D-FAF0-4AB7-8BF4-0B0ADC4565EB}" destId="{5BC7AB93-5426-48A5-B013-BE5DF0ABD9CE}" srcOrd="15" destOrd="0" presId="urn:microsoft.com/office/officeart/2005/8/layout/list1"/>
    <dgm:cxn modelId="{832977F4-0696-404E-A39E-95F01E20F636}" type="presParOf" srcId="{09927D0D-FAF0-4AB7-8BF4-0B0ADC4565EB}" destId="{484701A5-24D7-4992-997D-1FCCA8849434}" srcOrd="16" destOrd="0" presId="urn:microsoft.com/office/officeart/2005/8/layout/list1"/>
    <dgm:cxn modelId="{C73E89FF-E95E-4298-8C20-1792F343CBF0}" type="presParOf" srcId="{484701A5-24D7-4992-997D-1FCCA8849434}" destId="{810BBA42-440B-41B7-86A9-BFCEEA2EFF93}" srcOrd="0" destOrd="0" presId="urn:microsoft.com/office/officeart/2005/8/layout/list1"/>
    <dgm:cxn modelId="{1490136D-180F-458A-8B49-A803AEED73E8}" type="presParOf" srcId="{484701A5-24D7-4992-997D-1FCCA8849434}" destId="{453068D3-78BE-4817-9BE9-783D953DC5D3}" srcOrd="1" destOrd="0" presId="urn:microsoft.com/office/officeart/2005/8/layout/list1"/>
    <dgm:cxn modelId="{5A0A419D-8067-48F7-9001-5BBB3EE0203F}" type="presParOf" srcId="{09927D0D-FAF0-4AB7-8BF4-0B0ADC4565EB}" destId="{510AB8E1-D61D-4C85-AAB9-EB233F3C4ADE}" srcOrd="17" destOrd="0" presId="urn:microsoft.com/office/officeart/2005/8/layout/list1"/>
    <dgm:cxn modelId="{DABE44C5-481D-465A-BC26-783B02B45079}" type="presParOf" srcId="{09927D0D-FAF0-4AB7-8BF4-0B0ADC4565EB}" destId="{5408E969-7BE9-471C-AD4A-732060FC4436}" srcOrd="18"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966479B-30C2-4D42-BED0-AAABD1D2084A}" type="doc">
      <dgm:prSet loTypeId="urn:microsoft.com/office/officeart/2005/8/layout/list1" loCatId="list" qsTypeId="urn:microsoft.com/office/officeart/2005/8/quickstyle/simple1" qsCatId="simple" csTypeId="urn:microsoft.com/office/officeart/2005/8/colors/accent0_1" csCatId="mainScheme" phldr="1"/>
      <dgm:spPr/>
      <dgm:t>
        <a:bodyPr/>
        <a:lstStyle/>
        <a:p>
          <a:endParaRPr lang="es-ES"/>
        </a:p>
      </dgm:t>
    </dgm:pt>
    <dgm:pt modelId="{6144EC27-768E-4F8C-9E20-77CFE6840DE8}">
      <dgm:prSet phldrT="[Texto]"/>
      <dgm:spPr/>
      <dgm:t>
        <a:bodyPr/>
        <a:lstStyle/>
        <a:p>
          <a:r>
            <a:rPr lang="en-US" dirty="0" smtClean="0"/>
            <a:t>HTML</a:t>
          </a:r>
          <a:endParaRPr lang="es-ES" dirty="0"/>
        </a:p>
      </dgm:t>
    </dgm:pt>
    <dgm:pt modelId="{942F94FE-49B0-455E-BBDD-CD1AE0567CC8}" type="parTrans" cxnId="{E23F2AAF-C9E4-420A-A89D-A974301A291D}">
      <dgm:prSet/>
      <dgm:spPr/>
      <dgm:t>
        <a:bodyPr/>
        <a:lstStyle/>
        <a:p>
          <a:endParaRPr lang="es-ES"/>
        </a:p>
      </dgm:t>
    </dgm:pt>
    <dgm:pt modelId="{2DE11EFD-E9C5-475E-8C34-6662B1CCEEBD}" type="sibTrans" cxnId="{E23F2AAF-C9E4-420A-A89D-A974301A291D}">
      <dgm:prSet/>
      <dgm:spPr/>
      <dgm:t>
        <a:bodyPr/>
        <a:lstStyle/>
        <a:p>
          <a:endParaRPr lang="es-ES"/>
        </a:p>
      </dgm:t>
    </dgm:pt>
    <dgm:pt modelId="{22A8FECD-B4BB-4898-B0BF-E3C080C8D14D}">
      <dgm:prSet phldrT="[Texto]"/>
      <dgm:spPr/>
      <dgm:t>
        <a:bodyPr/>
        <a:lstStyle/>
        <a:p>
          <a:r>
            <a:rPr lang="en-US" dirty="0" smtClean="0"/>
            <a:t>ASP</a:t>
          </a:r>
          <a:endParaRPr lang="es-ES" dirty="0"/>
        </a:p>
      </dgm:t>
    </dgm:pt>
    <dgm:pt modelId="{68D39871-1F32-425D-9FA8-372F9C7F3407}" type="parTrans" cxnId="{6CEC87DA-1890-4A9B-8500-F745517B9EFE}">
      <dgm:prSet/>
      <dgm:spPr/>
      <dgm:t>
        <a:bodyPr/>
        <a:lstStyle/>
        <a:p>
          <a:endParaRPr lang="es-ES"/>
        </a:p>
      </dgm:t>
    </dgm:pt>
    <dgm:pt modelId="{D35FF905-C65C-4E3B-8A67-BEE37C351BB7}" type="sibTrans" cxnId="{6CEC87DA-1890-4A9B-8500-F745517B9EFE}">
      <dgm:prSet/>
      <dgm:spPr/>
      <dgm:t>
        <a:bodyPr/>
        <a:lstStyle/>
        <a:p>
          <a:endParaRPr lang="es-ES"/>
        </a:p>
      </dgm:t>
    </dgm:pt>
    <dgm:pt modelId="{A4E648B0-571A-4CF8-93ED-683A8796EF8F}">
      <dgm:prSet phldrT="[Texto]"/>
      <dgm:spPr/>
      <dgm:t>
        <a:bodyPr/>
        <a:lstStyle/>
        <a:p>
          <a:r>
            <a:rPr lang="en-US" dirty="0" smtClean="0"/>
            <a:t>PHP</a:t>
          </a:r>
        </a:p>
      </dgm:t>
    </dgm:pt>
    <dgm:pt modelId="{BAA27847-35E6-4B7E-A717-DF8B01E6E6DA}" type="parTrans" cxnId="{31B8DACB-15ED-40A2-BAEC-6230CD61B561}">
      <dgm:prSet/>
      <dgm:spPr/>
      <dgm:t>
        <a:bodyPr/>
        <a:lstStyle/>
        <a:p>
          <a:endParaRPr lang="es-ES"/>
        </a:p>
      </dgm:t>
    </dgm:pt>
    <dgm:pt modelId="{B6F22B42-43AA-4040-99E3-3631BE9B211B}" type="sibTrans" cxnId="{31B8DACB-15ED-40A2-BAEC-6230CD61B561}">
      <dgm:prSet/>
      <dgm:spPr/>
      <dgm:t>
        <a:bodyPr/>
        <a:lstStyle/>
        <a:p>
          <a:endParaRPr lang="es-ES"/>
        </a:p>
      </dgm:t>
    </dgm:pt>
    <dgm:pt modelId="{00443C96-BD25-4807-9235-A27A7228E136}">
      <dgm:prSet/>
      <dgm:spPr/>
      <dgm:t>
        <a:bodyPr/>
        <a:lstStyle/>
        <a:p>
          <a:r>
            <a:rPr lang="en-US" dirty="0" smtClean="0"/>
            <a:t>Perl</a:t>
          </a:r>
          <a:endParaRPr lang="es-ES" dirty="0"/>
        </a:p>
      </dgm:t>
    </dgm:pt>
    <dgm:pt modelId="{25D29169-06B0-4E12-B926-B626647A1FEC}" type="parTrans" cxnId="{63AA5B98-7398-4309-A022-581B0588A6FE}">
      <dgm:prSet/>
      <dgm:spPr/>
      <dgm:t>
        <a:bodyPr/>
        <a:lstStyle/>
        <a:p>
          <a:endParaRPr lang="es-ES"/>
        </a:p>
      </dgm:t>
    </dgm:pt>
    <dgm:pt modelId="{0CACF830-1659-4847-AC14-077024FCB5B7}" type="sibTrans" cxnId="{63AA5B98-7398-4309-A022-581B0588A6FE}">
      <dgm:prSet/>
      <dgm:spPr/>
      <dgm:t>
        <a:bodyPr/>
        <a:lstStyle/>
        <a:p>
          <a:endParaRPr lang="es-ES"/>
        </a:p>
      </dgm:t>
    </dgm:pt>
    <dgm:pt modelId="{689CAAD4-6DC1-478A-BCCC-3443A9489F8F}">
      <dgm:prSet/>
      <dgm:spPr/>
      <dgm:t>
        <a:bodyPr/>
        <a:lstStyle/>
        <a:p>
          <a:r>
            <a:rPr lang="en-US" smtClean="0"/>
            <a:t>JSP</a:t>
          </a:r>
          <a:endParaRPr lang="en-US"/>
        </a:p>
      </dgm:t>
    </dgm:pt>
    <dgm:pt modelId="{76D60560-A478-4097-B1A5-4BCA945D385B}" type="parTrans" cxnId="{09806B85-DCFC-4C39-8E36-59EA5473DCE1}">
      <dgm:prSet/>
      <dgm:spPr/>
      <dgm:t>
        <a:bodyPr/>
        <a:lstStyle/>
        <a:p>
          <a:endParaRPr lang="es-ES"/>
        </a:p>
      </dgm:t>
    </dgm:pt>
    <dgm:pt modelId="{96752025-7CA3-48A7-AF63-62D96682C8C0}" type="sibTrans" cxnId="{09806B85-DCFC-4C39-8E36-59EA5473DCE1}">
      <dgm:prSet/>
      <dgm:spPr/>
      <dgm:t>
        <a:bodyPr/>
        <a:lstStyle/>
        <a:p>
          <a:endParaRPr lang="es-ES"/>
        </a:p>
      </dgm:t>
    </dgm:pt>
    <dgm:pt modelId="{BF9B1A5C-DCCA-477E-A539-4FDE292221B3}">
      <dgm:prSet phldrT="[Texto]"/>
      <dgm:spPr/>
      <dgm:t>
        <a:bodyPr/>
        <a:lstStyle/>
        <a:p>
          <a:r>
            <a:rPr lang="en-US" dirty="0" err="1" smtClean="0"/>
            <a:t>Phyton</a:t>
          </a:r>
          <a:endParaRPr lang="es-ES" dirty="0"/>
        </a:p>
      </dgm:t>
    </dgm:pt>
    <dgm:pt modelId="{C33D2D10-9D9C-460D-897C-42E9BF2DF64B}" type="parTrans" cxnId="{B5CE74C4-691D-4D6D-B6B1-7D65B51E897D}">
      <dgm:prSet/>
      <dgm:spPr/>
      <dgm:t>
        <a:bodyPr/>
        <a:lstStyle/>
        <a:p>
          <a:endParaRPr lang="es-ES"/>
        </a:p>
      </dgm:t>
    </dgm:pt>
    <dgm:pt modelId="{251B6247-D7DB-433E-B2E6-BF9B947BD12E}" type="sibTrans" cxnId="{B5CE74C4-691D-4D6D-B6B1-7D65B51E897D}">
      <dgm:prSet/>
      <dgm:spPr/>
      <dgm:t>
        <a:bodyPr/>
        <a:lstStyle/>
        <a:p>
          <a:endParaRPr lang="es-ES"/>
        </a:p>
      </dgm:t>
    </dgm:pt>
    <dgm:pt modelId="{09927D0D-FAF0-4AB7-8BF4-0B0ADC4565EB}" type="pres">
      <dgm:prSet presAssocID="{B966479B-30C2-4D42-BED0-AAABD1D2084A}" presName="linear" presStyleCnt="0">
        <dgm:presLayoutVars>
          <dgm:dir/>
          <dgm:animLvl val="lvl"/>
          <dgm:resizeHandles val="exact"/>
        </dgm:presLayoutVars>
      </dgm:prSet>
      <dgm:spPr/>
      <dgm:t>
        <a:bodyPr/>
        <a:lstStyle/>
        <a:p>
          <a:endParaRPr lang="es-ES"/>
        </a:p>
      </dgm:t>
    </dgm:pt>
    <dgm:pt modelId="{DC8B58CF-F581-41CD-8B0C-D649DA18F1A6}" type="pres">
      <dgm:prSet presAssocID="{6144EC27-768E-4F8C-9E20-77CFE6840DE8}" presName="parentLin" presStyleCnt="0"/>
      <dgm:spPr/>
    </dgm:pt>
    <dgm:pt modelId="{9023B9B3-8886-498B-929B-3A86CF67AF8B}" type="pres">
      <dgm:prSet presAssocID="{6144EC27-768E-4F8C-9E20-77CFE6840DE8}" presName="parentLeftMargin" presStyleLbl="node1" presStyleIdx="0" presStyleCnt="6"/>
      <dgm:spPr/>
      <dgm:t>
        <a:bodyPr/>
        <a:lstStyle/>
        <a:p>
          <a:endParaRPr lang="es-ES"/>
        </a:p>
      </dgm:t>
    </dgm:pt>
    <dgm:pt modelId="{6DB0B4F6-A19A-43FD-9F71-2FFB9168405E}" type="pres">
      <dgm:prSet presAssocID="{6144EC27-768E-4F8C-9E20-77CFE6840DE8}" presName="parentText" presStyleLbl="node1" presStyleIdx="0" presStyleCnt="6">
        <dgm:presLayoutVars>
          <dgm:chMax val="0"/>
          <dgm:bulletEnabled val="1"/>
        </dgm:presLayoutVars>
      </dgm:prSet>
      <dgm:spPr/>
      <dgm:t>
        <a:bodyPr/>
        <a:lstStyle/>
        <a:p>
          <a:endParaRPr lang="es-ES"/>
        </a:p>
      </dgm:t>
    </dgm:pt>
    <dgm:pt modelId="{33440FE5-B73A-4D9A-AC73-CFF5E959BFF6}" type="pres">
      <dgm:prSet presAssocID="{6144EC27-768E-4F8C-9E20-77CFE6840DE8}" presName="negativeSpace" presStyleCnt="0"/>
      <dgm:spPr/>
    </dgm:pt>
    <dgm:pt modelId="{F92D7752-8DCF-44B4-B78E-7C40AB253685}" type="pres">
      <dgm:prSet presAssocID="{6144EC27-768E-4F8C-9E20-77CFE6840DE8}" presName="childText" presStyleLbl="conFgAcc1" presStyleIdx="0" presStyleCnt="6">
        <dgm:presLayoutVars>
          <dgm:bulletEnabled val="1"/>
        </dgm:presLayoutVars>
      </dgm:prSet>
      <dgm:spPr/>
    </dgm:pt>
    <dgm:pt modelId="{7CD99C08-4087-4070-9FDE-23347AFDB815}" type="pres">
      <dgm:prSet presAssocID="{2DE11EFD-E9C5-475E-8C34-6662B1CCEEBD}" presName="spaceBetweenRectangles" presStyleCnt="0"/>
      <dgm:spPr/>
    </dgm:pt>
    <dgm:pt modelId="{9BEE6F59-C46E-4005-AC12-705A8077CEF7}" type="pres">
      <dgm:prSet presAssocID="{22A8FECD-B4BB-4898-B0BF-E3C080C8D14D}" presName="parentLin" presStyleCnt="0"/>
      <dgm:spPr/>
    </dgm:pt>
    <dgm:pt modelId="{2E1FDA0C-5FDE-4BF9-94B8-444D881E7D73}" type="pres">
      <dgm:prSet presAssocID="{22A8FECD-B4BB-4898-B0BF-E3C080C8D14D}" presName="parentLeftMargin" presStyleLbl="node1" presStyleIdx="0" presStyleCnt="6"/>
      <dgm:spPr/>
      <dgm:t>
        <a:bodyPr/>
        <a:lstStyle/>
        <a:p>
          <a:endParaRPr lang="es-ES"/>
        </a:p>
      </dgm:t>
    </dgm:pt>
    <dgm:pt modelId="{474248D1-E4E9-4B24-8CCF-2D6A94C41118}" type="pres">
      <dgm:prSet presAssocID="{22A8FECD-B4BB-4898-B0BF-E3C080C8D14D}" presName="parentText" presStyleLbl="node1" presStyleIdx="1" presStyleCnt="6">
        <dgm:presLayoutVars>
          <dgm:chMax val="0"/>
          <dgm:bulletEnabled val="1"/>
        </dgm:presLayoutVars>
      </dgm:prSet>
      <dgm:spPr/>
      <dgm:t>
        <a:bodyPr/>
        <a:lstStyle/>
        <a:p>
          <a:endParaRPr lang="es-ES"/>
        </a:p>
      </dgm:t>
    </dgm:pt>
    <dgm:pt modelId="{054819A5-8B7D-48F4-A52D-354E99FA7AAC}" type="pres">
      <dgm:prSet presAssocID="{22A8FECD-B4BB-4898-B0BF-E3C080C8D14D}" presName="negativeSpace" presStyleCnt="0"/>
      <dgm:spPr/>
    </dgm:pt>
    <dgm:pt modelId="{23B5F593-60F0-4297-B73A-C55597064D09}" type="pres">
      <dgm:prSet presAssocID="{22A8FECD-B4BB-4898-B0BF-E3C080C8D14D}" presName="childText" presStyleLbl="conFgAcc1" presStyleIdx="1" presStyleCnt="6">
        <dgm:presLayoutVars>
          <dgm:bulletEnabled val="1"/>
        </dgm:presLayoutVars>
      </dgm:prSet>
      <dgm:spPr/>
    </dgm:pt>
    <dgm:pt modelId="{98B858B4-1B7F-4F1E-B275-61A343A1264E}" type="pres">
      <dgm:prSet presAssocID="{D35FF905-C65C-4E3B-8A67-BEE37C351BB7}" presName="spaceBetweenRectangles" presStyleCnt="0"/>
      <dgm:spPr/>
    </dgm:pt>
    <dgm:pt modelId="{350803CD-9FE2-4471-8648-2EDBF07AF6CA}" type="pres">
      <dgm:prSet presAssocID="{A4E648B0-571A-4CF8-93ED-683A8796EF8F}" presName="parentLin" presStyleCnt="0"/>
      <dgm:spPr/>
    </dgm:pt>
    <dgm:pt modelId="{2EE4B215-82BE-4544-BB11-62C7B626AB07}" type="pres">
      <dgm:prSet presAssocID="{A4E648B0-571A-4CF8-93ED-683A8796EF8F}" presName="parentLeftMargin" presStyleLbl="node1" presStyleIdx="1" presStyleCnt="6"/>
      <dgm:spPr/>
      <dgm:t>
        <a:bodyPr/>
        <a:lstStyle/>
        <a:p>
          <a:endParaRPr lang="es-ES"/>
        </a:p>
      </dgm:t>
    </dgm:pt>
    <dgm:pt modelId="{D97ACEA9-D4AE-41B3-8DF9-2723777B65C9}" type="pres">
      <dgm:prSet presAssocID="{A4E648B0-571A-4CF8-93ED-683A8796EF8F}" presName="parentText" presStyleLbl="node1" presStyleIdx="2" presStyleCnt="6">
        <dgm:presLayoutVars>
          <dgm:chMax val="0"/>
          <dgm:bulletEnabled val="1"/>
        </dgm:presLayoutVars>
      </dgm:prSet>
      <dgm:spPr/>
      <dgm:t>
        <a:bodyPr/>
        <a:lstStyle/>
        <a:p>
          <a:endParaRPr lang="es-ES"/>
        </a:p>
      </dgm:t>
    </dgm:pt>
    <dgm:pt modelId="{325FCD65-3A0F-4357-9D68-647332C2AFAC}" type="pres">
      <dgm:prSet presAssocID="{A4E648B0-571A-4CF8-93ED-683A8796EF8F}" presName="negativeSpace" presStyleCnt="0"/>
      <dgm:spPr/>
    </dgm:pt>
    <dgm:pt modelId="{E82FCCD3-C74E-497C-89DB-8C0F7F5D9180}" type="pres">
      <dgm:prSet presAssocID="{A4E648B0-571A-4CF8-93ED-683A8796EF8F}" presName="childText" presStyleLbl="conFgAcc1" presStyleIdx="2" presStyleCnt="6">
        <dgm:presLayoutVars>
          <dgm:bulletEnabled val="1"/>
        </dgm:presLayoutVars>
      </dgm:prSet>
      <dgm:spPr/>
    </dgm:pt>
    <dgm:pt modelId="{67D16F77-339E-4EC6-9E17-90E30B96CE26}" type="pres">
      <dgm:prSet presAssocID="{B6F22B42-43AA-4040-99E3-3631BE9B211B}" presName="spaceBetweenRectangles" presStyleCnt="0"/>
      <dgm:spPr/>
    </dgm:pt>
    <dgm:pt modelId="{1AFA490C-8A23-4375-88CF-A97F1DB56D8F}" type="pres">
      <dgm:prSet presAssocID="{00443C96-BD25-4807-9235-A27A7228E136}" presName="parentLin" presStyleCnt="0"/>
      <dgm:spPr/>
    </dgm:pt>
    <dgm:pt modelId="{8B40685C-85BB-429D-BD32-2FC4468B30CA}" type="pres">
      <dgm:prSet presAssocID="{00443C96-BD25-4807-9235-A27A7228E136}" presName="parentLeftMargin" presStyleLbl="node1" presStyleIdx="2" presStyleCnt="6"/>
      <dgm:spPr/>
      <dgm:t>
        <a:bodyPr/>
        <a:lstStyle/>
        <a:p>
          <a:endParaRPr lang="es-ES"/>
        </a:p>
      </dgm:t>
    </dgm:pt>
    <dgm:pt modelId="{54929B40-4901-46B8-9269-D82126CC66BA}" type="pres">
      <dgm:prSet presAssocID="{00443C96-BD25-4807-9235-A27A7228E136}" presName="parentText" presStyleLbl="node1" presStyleIdx="3" presStyleCnt="6">
        <dgm:presLayoutVars>
          <dgm:chMax val="0"/>
          <dgm:bulletEnabled val="1"/>
        </dgm:presLayoutVars>
      </dgm:prSet>
      <dgm:spPr/>
      <dgm:t>
        <a:bodyPr/>
        <a:lstStyle/>
        <a:p>
          <a:endParaRPr lang="es-ES"/>
        </a:p>
      </dgm:t>
    </dgm:pt>
    <dgm:pt modelId="{F6E2CBC2-A6CB-4E04-B2B6-AFA9D45018F3}" type="pres">
      <dgm:prSet presAssocID="{00443C96-BD25-4807-9235-A27A7228E136}" presName="negativeSpace" presStyleCnt="0"/>
      <dgm:spPr/>
    </dgm:pt>
    <dgm:pt modelId="{2D9E50AF-853F-482E-BAD9-52AEB3E2FC0B}" type="pres">
      <dgm:prSet presAssocID="{00443C96-BD25-4807-9235-A27A7228E136}" presName="childText" presStyleLbl="conFgAcc1" presStyleIdx="3" presStyleCnt="6">
        <dgm:presLayoutVars>
          <dgm:bulletEnabled val="1"/>
        </dgm:presLayoutVars>
      </dgm:prSet>
      <dgm:spPr/>
    </dgm:pt>
    <dgm:pt modelId="{557849B3-EE33-4B11-AA36-0C5B9DD8F291}" type="pres">
      <dgm:prSet presAssocID="{0CACF830-1659-4847-AC14-077024FCB5B7}" presName="spaceBetweenRectangles" presStyleCnt="0"/>
      <dgm:spPr/>
    </dgm:pt>
    <dgm:pt modelId="{557F11CB-A1D1-47D0-9A83-CD653B7F1542}" type="pres">
      <dgm:prSet presAssocID="{689CAAD4-6DC1-478A-BCCC-3443A9489F8F}" presName="parentLin" presStyleCnt="0"/>
      <dgm:spPr/>
    </dgm:pt>
    <dgm:pt modelId="{D61D42F0-08BD-4EA1-8B56-61D5CB5195A3}" type="pres">
      <dgm:prSet presAssocID="{689CAAD4-6DC1-478A-BCCC-3443A9489F8F}" presName="parentLeftMargin" presStyleLbl="node1" presStyleIdx="3" presStyleCnt="6"/>
      <dgm:spPr/>
      <dgm:t>
        <a:bodyPr/>
        <a:lstStyle/>
        <a:p>
          <a:endParaRPr lang="es-ES"/>
        </a:p>
      </dgm:t>
    </dgm:pt>
    <dgm:pt modelId="{F258583D-2CCE-4ED1-9F5E-D9D60EB247D3}" type="pres">
      <dgm:prSet presAssocID="{689CAAD4-6DC1-478A-BCCC-3443A9489F8F}" presName="parentText" presStyleLbl="node1" presStyleIdx="4" presStyleCnt="6">
        <dgm:presLayoutVars>
          <dgm:chMax val="0"/>
          <dgm:bulletEnabled val="1"/>
        </dgm:presLayoutVars>
      </dgm:prSet>
      <dgm:spPr/>
      <dgm:t>
        <a:bodyPr/>
        <a:lstStyle/>
        <a:p>
          <a:endParaRPr lang="es-ES"/>
        </a:p>
      </dgm:t>
    </dgm:pt>
    <dgm:pt modelId="{49A9D567-07B7-4BB6-88AA-1AF705569D81}" type="pres">
      <dgm:prSet presAssocID="{689CAAD4-6DC1-478A-BCCC-3443A9489F8F}" presName="negativeSpace" presStyleCnt="0"/>
      <dgm:spPr/>
    </dgm:pt>
    <dgm:pt modelId="{AD249135-A0B8-4DDA-AE59-AF27AFB2A34D}" type="pres">
      <dgm:prSet presAssocID="{689CAAD4-6DC1-478A-BCCC-3443A9489F8F}" presName="childText" presStyleLbl="conFgAcc1" presStyleIdx="4" presStyleCnt="6">
        <dgm:presLayoutVars>
          <dgm:bulletEnabled val="1"/>
        </dgm:presLayoutVars>
      </dgm:prSet>
      <dgm:spPr/>
    </dgm:pt>
    <dgm:pt modelId="{B965CD6B-3275-4F56-8746-6B9E1296E582}" type="pres">
      <dgm:prSet presAssocID="{96752025-7CA3-48A7-AF63-62D96682C8C0}" presName="spaceBetweenRectangles" presStyleCnt="0"/>
      <dgm:spPr/>
    </dgm:pt>
    <dgm:pt modelId="{DF8CF5F0-F086-4BED-8D7F-9C97C218B4D3}" type="pres">
      <dgm:prSet presAssocID="{BF9B1A5C-DCCA-477E-A539-4FDE292221B3}" presName="parentLin" presStyleCnt="0"/>
      <dgm:spPr/>
    </dgm:pt>
    <dgm:pt modelId="{4597B1DE-02B0-4DD7-9416-0811E0D75D74}" type="pres">
      <dgm:prSet presAssocID="{BF9B1A5C-DCCA-477E-A539-4FDE292221B3}" presName="parentLeftMargin" presStyleLbl="node1" presStyleIdx="4" presStyleCnt="6"/>
      <dgm:spPr/>
      <dgm:t>
        <a:bodyPr/>
        <a:lstStyle/>
        <a:p>
          <a:endParaRPr lang="es-ES"/>
        </a:p>
      </dgm:t>
    </dgm:pt>
    <dgm:pt modelId="{8F59F00F-546A-466B-B82B-7172AD8923B0}" type="pres">
      <dgm:prSet presAssocID="{BF9B1A5C-DCCA-477E-A539-4FDE292221B3}" presName="parentText" presStyleLbl="node1" presStyleIdx="5" presStyleCnt="6">
        <dgm:presLayoutVars>
          <dgm:chMax val="0"/>
          <dgm:bulletEnabled val="1"/>
        </dgm:presLayoutVars>
      </dgm:prSet>
      <dgm:spPr/>
      <dgm:t>
        <a:bodyPr/>
        <a:lstStyle/>
        <a:p>
          <a:endParaRPr lang="es-ES"/>
        </a:p>
      </dgm:t>
    </dgm:pt>
    <dgm:pt modelId="{447BEF4B-3DC8-435B-B966-CD75024314C7}" type="pres">
      <dgm:prSet presAssocID="{BF9B1A5C-DCCA-477E-A539-4FDE292221B3}" presName="negativeSpace" presStyleCnt="0"/>
      <dgm:spPr/>
    </dgm:pt>
    <dgm:pt modelId="{CED67540-072A-4E35-A6A7-18A68161BE27}" type="pres">
      <dgm:prSet presAssocID="{BF9B1A5C-DCCA-477E-A539-4FDE292221B3}" presName="childText" presStyleLbl="conFgAcc1" presStyleIdx="5" presStyleCnt="6">
        <dgm:presLayoutVars>
          <dgm:bulletEnabled val="1"/>
        </dgm:presLayoutVars>
      </dgm:prSet>
      <dgm:spPr/>
    </dgm:pt>
  </dgm:ptLst>
  <dgm:cxnLst>
    <dgm:cxn modelId="{FB0E1CAC-9CB5-4E91-A8A3-EA58A7FEA8CF}" type="presOf" srcId="{BF9B1A5C-DCCA-477E-A539-4FDE292221B3}" destId="{4597B1DE-02B0-4DD7-9416-0811E0D75D74}" srcOrd="0" destOrd="0" presId="urn:microsoft.com/office/officeart/2005/8/layout/list1"/>
    <dgm:cxn modelId="{6CEC87DA-1890-4A9B-8500-F745517B9EFE}" srcId="{B966479B-30C2-4D42-BED0-AAABD1D2084A}" destId="{22A8FECD-B4BB-4898-B0BF-E3C080C8D14D}" srcOrd="1" destOrd="0" parTransId="{68D39871-1F32-425D-9FA8-372F9C7F3407}" sibTransId="{D35FF905-C65C-4E3B-8A67-BEE37C351BB7}"/>
    <dgm:cxn modelId="{E8861DA9-E832-4C05-85F0-F27B8A643D64}" type="presOf" srcId="{A4E648B0-571A-4CF8-93ED-683A8796EF8F}" destId="{D97ACEA9-D4AE-41B3-8DF9-2723777B65C9}" srcOrd="1" destOrd="0" presId="urn:microsoft.com/office/officeart/2005/8/layout/list1"/>
    <dgm:cxn modelId="{A3138AB9-2063-431D-8706-8CF3098530F1}" type="presOf" srcId="{BF9B1A5C-DCCA-477E-A539-4FDE292221B3}" destId="{8F59F00F-546A-466B-B82B-7172AD8923B0}" srcOrd="1" destOrd="0" presId="urn:microsoft.com/office/officeart/2005/8/layout/list1"/>
    <dgm:cxn modelId="{E23F2AAF-C9E4-420A-A89D-A974301A291D}" srcId="{B966479B-30C2-4D42-BED0-AAABD1D2084A}" destId="{6144EC27-768E-4F8C-9E20-77CFE6840DE8}" srcOrd="0" destOrd="0" parTransId="{942F94FE-49B0-455E-BBDD-CD1AE0567CC8}" sibTransId="{2DE11EFD-E9C5-475E-8C34-6662B1CCEEBD}"/>
    <dgm:cxn modelId="{05B19C9C-6310-4E39-B85A-C80600C5C372}" type="presOf" srcId="{6144EC27-768E-4F8C-9E20-77CFE6840DE8}" destId="{6DB0B4F6-A19A-43FD-9F71-2FFB9168405E}" srcOrd="1" destOrd="0" presId="urn:microsoft.com/office/officeart/2005/8/layout/list1"/>
    <dgm:cxn modelId="{DC4195B5-A2D9-4B06-83E8-74D685349C47}" type="presOf" srcId="{689CAAD4-6DC1-478A-BCCC-3443A9489F8F}" destId="{F258583D-2CCE-4ED1-9F5E-D9D60EB247D3}" srcOrd="1" destOrd="0" presId="urn:microsoft.com/office/officeart/2005/8/layout/list1"/>
    <dgm:cxn modelId="{63AA5B98-7398-4309-A022-581B0588A6FE}" srcId="{B966479B-30C2-4D42-BED0-AAABD1D2084A}" destId="{00443C96-BD25-4807-9235-A27A7228E136}" srcOrd="3" destOrd="0" parTransId="{25D29169-06B0-4E12-B926-B626647A1FEC}" sibTransId="{0CACF830-1659-4847-AC14-077024FCB5B7}"/>
    <dgm:cxn modelId="{09806B85-DCFC-4C39-8E36-59EA5473DCE1}" srcId="{B966479B-30C2-4D42-BED0-AAABD1D2084A}" destId="{689CAAD4-6DC1-478A-BCCC-3443A9489F8F}" srcOrd="4" destOrd="0" parTransId="{76D60560-A478-4097-B1A5-4BCA945D385B}" sibTransId="{96752025-7CA3-48A7-AF63-62D96682C8C0}"/>
    <dgm:cxn modelId="{DADF00D1-E0A0-4809-B836-87D09EE57F4C}" type="presOf" srcId="{00443C96-BD25-4807-9235-A27A7228E136}" destId="{54929B40-4901-46B8-9269-D82126CC66BA}" srcOrd="1" destOrd="0" presId="urn:microsoft.com/office/officeart/2005/8/layout/list1"/>
    <dgm:cxn modelId="{1626C9E4-8C32-4E1D-8069-6A1DF16B6EFA}" type="presOf" srcId="{689CAAD4-6DC1-478A-BCCC-3443A9489F8F}" destId="{D61D42F0-08BD-4EA1-8B56-61D5CB5195A3}" srcOrd="0" destOrd="0" presId="urn:microsoft.com/office/officeart/2005/8/layout/list1"/>
    <dgm:cxn modelId="{B5CE74C4-691D-4D6D-B6B1-7D65B51E897D}" srcId="{B966479B-30C2-4D42-BED0-AAABD1D2084A}" destId="{BF9B1A5C-DCCA-477E-A539-4FDE292221B3}" srcOrd="5" destOrd="0" parTransId="{C33D2D10-9D9C-460D-897C-42E9BF2DF64B}" sibTransId="{251B6247-D7DB-433E-B2E6-BF9B947BD12E}"/>
    <dgm:cxn modelId="{9FBB9DC4-9712-4DC5-9614-91C044E3F7A0}" type="presOf" srcId="{22A8FECD-B4BB-4898-B0BF-E3C080C8D14D}" destId="{474248D1-E4E9-4B24-8CCF-2D6A94C41118}" srcOrd="1" destOrd="0" presId="urn:microsoft.com/office/officeart/2005/8/layout/list1"/>
    <dgm:cxn modelId="{49B6A754-ECBB-414E-9985-970DE27F39CE}" type="presOf" srcId="{A4E648B0-571A-4CF8-93ED-683A8796EF8F}" destId="{2EE4B215-82BE-4544-BB11-62C7B626AB07}" srcOrd="0" destOrd="0" presId="urn:microsoft.com/office/officeart/2005/8/layout/list1"/>
    <dgm:cxn modelId="{31B8DACB-15ED-40A2-BAEC-6230CD61B561}" srcId="{B966479B-30C2-4D42-BED0-AAABD1D2084A}" destId="{A4E648B0-571A-4CF8-93ED-683A8796EF8F}" srcOrd="2" destOrd="0" parTransId="{BAA27847-35E6-4B7E-A717-DF8B01E6E6DA}" sibTransId="{B6F22B42-43AA-4040-99E3-3631BE9B211B}"/>
    <dgm:cxn modelId="{D016AC34-AFE6-4919-BEF7-00129B6E9573}" type="presOf" srcId="{22A8FECD-B4BB-4898-B0BF-E3C080C8D14D}" destId="{2E1FDA0C-5FDE-4BF9-94B8-444D881E7D73}" srcOrd="0" destOrd="0" presId="urn:microsoft.com/office/officeart/2005/8/layout/list1"/>
    <dgm:cxn modelId="{83592F71-0BC3-4554-A383-7B1A1BA43D9C}" type="presOf" srcId="{B966479B-30C2-4D42-BED0-AAABD1D2084A}" destId="{09927D0D-FAF0-4AB7-8BF4-0B0ADC4565EB}" srcOrd="0" destOrd="0" presId="urn:microsoft.com/office/officeart/2005/8/layout/list1"/>
    <dgm:cxn modelId="{BD2AA34B-298A-4242-992F-CB16350DE11D}" type="presOf" srcId="{00443C96-BD25-4807-9235-A27A7228E136}" destId="{8B40685C-85BB-429D-BD32-2FC4468B30CA}" srcOrd="0" destOrd="0" presId="urn:microsoft.com/office/officeart/2005/8/layout/list1"/>
    <dgm:cxn modelId="{868F8D92-8EDF-4430-9DAD-D9BA5F297AEA}" type="presOf" srcId="{6144EC27-768E-4F8C-9E20-77CFE6840DE8}" destId="{9023B9B3-8886-498B-929B-3A86CF67AF8B}" srcOrd="0" destOrd="0" presId="urn:microsoft.com/office/officeart/2005/8/layout/list1"/>
    <dgm:cxn modelId="{5F9A05A8-A03A-4C91-AE95-85F347B1B178}" type="presParOf" srcId="{09927D0D-FAF0-4AB7-8BF4-0B0ADC4565EB}" destId="{DC8B58CF-F581-41CD-8B0C-D649DA18F1A6}" srcOrd="0" destOrd="0" presId="urn:microsoft.com/office/officeart/2005/8/layout/list1"/>
    <dgm:cxn modelId="{0EB15798-C677-452B-A86D-67F8EAA1CC53}" type="presParOf" srcId="{DC8B58CF-F581-41CD-8B0C-D649DA18F1A6}" destId="{9023B9B3-8886-498B-929B-3A86CF67AF8B}" srcOrd="0" destOrd="0" presId="urn:microsoft.com/office/officeart/2005/8/layout/list1"/>
    <dgm:cxn modelId="{4CA58E71-EEB4-43A1-824C-04D849394331}" type="presParOf" srcId="{DC8B58CF-F581-41CD-8B0C-D649DA18F1A6}" destId="{6DB0B4F6-A19A-43FD-9F71-2FFB9168405E}" srcOrd="1" destOrd="0" presId="urn:microsoft.com/office/officeart/2005/8/layout/list1"/>
    <dgm:cxn modelId="{8F93B44C-8207-47EF-BF66-1EFBCDE3DF4A}" type="presParOf" srcId="{09927D0D-FAF0-4AB7-8BF4-0B0ADC4565EB}" destId="{33440FE5-B73A-4D9A-AC73-CFF5E959BFF6}" srcOrd="1" destOrd="0" presId="urn:microsoft.com/office/officeart/2005/8/layout/list1"/>
    <dgm:cxn modelId="{0E79D2A7-96C3-412F-A51A-8A6A27CF155E}" type="presParOf" srcId="{09927D0D-FAF0-4AB7-8BF4-0B0ADC4565EB}" destId="{F92D7752-8DCF-44B4-B78E-7C40AB253685}" srcOrd="2" destOrd="0" presId="urn:microsoft.com/office/officeart/2005/8/layout/list1"/>
    <dgm:cxn modelId="{CF4828B3-08DD-4D01-8B24-93F9E6C4D9DD}" type="presParOf" srcId="{09927D0D-FAF0-4AB7-8BF4-0B0ADC4565EB}" destId="{7CD99C08-4087-4070-9FDE-23347AFDB815}" srcOrd="3" destOrd="0" presId="urn:microsoft.com/office/officeart/2005/8/layout/list1"/>
    <dgm:cxn modelId="{F8F13FFD-8C20-4C59-B74C-FC491305CC56}" type="presParOf" srcId="{09927D0D-FAF0-4AB7-8BF4-0B0ADC4565EB}" destId="{9BEE6F59-C46E-4005-AC12-705A8077CEF7}" srcOrd="4" destOrd="0" presId="urn:microsoft.com/office/officeart/2005/8/layout/list1"/>
    <dgm:cxn modelId="{80510391-E951-42CC-BD41-BBD43AD158D3}" type="presParOf" srcId="{9BEE6F59-C46E-4005-AC12-705A8077CEF7}" destId="{2E1FDA0C-5FDE-4BF9-94B8-444D881E7D73}" srcOrd="0" destOrd="0" presId="urn:microsoft.com/office/officeart/2005/8/layout/list1"/>
    <dgm:cxn modelId="{C0290FA0-A7E4-4D96-A648-FA5665D1C0E9}" type="presParOf" srcId="{9BEE6F59-C46E-4005-AC12-705A8077CEF7}" destId="{474248D1-E4E9-4B24-8CCF-2D6A94C41118}" srcOrd="1" destOrd="0" presId="urn:microsoft.com/office/officeart/2005/8/layout/list1"/>
    <dgm:cxn modelId="{333F7751-C587-4AD7-A5CB-B1D27123E905}" type="presParOf" srcId="{09927D0D-FAF0-4AB7-8BF4-0B0ADC4565EB}" destId="{054819A5-8B7D-48F4-A52D-354E99FA7AAC}" srcOrd="5" destOrd="0" presId="urn:microsoft.com/office/officeart/2005/8/layout/list1"/>
    <dgm:cxn modelId="{00140B3E-7AAF-4B14-8CE5-AA63DE0618B9}" type="presParOf" srcId="{09927D0D-FAF0-4AB7-8BF4-0B0ADC4565EB}" destId="{23B5F593-60F0-4297-B73A-C55597064D09}" srcOrd="6" destOrd="0" presId="urn:microsoft.com/office/officeart/2005/8/layout/list1"/>
    <dgm:cxn modelId="{A5E488B9-F1FA-4260-BFB2-5E74D292E347}" type="presParOf" srcId="{09927D0D-FAF0-4AB7-8BF4-0B0ADC4565EB}" destId="{98B858B4-1B7F-4F1E-B275-61A343A1264E}" srcOrd="7" destOrd="0" presId="urn:microsoft.com/office/officeart/2005/8/layout/list1"/>
    <dgm:cxn modelId="{0A5AC9EE-BE5A-4296-92D1-9DF057FBF1FD}" type="presParOf" srcId="{09927D0D-FAF0-4AB7-8BF4-0B0ADC4565EB}" destId="{350803CD-9FE2-4471-8648-2EDBF07AF6CA}" srcOrd="8" destOrd="0" presId="urn:microsoft.com/office/officeart/2005/8/layout/list1"/>
    <dgm:cxn modelId="{2656274B-A000-4690-84F5-A845E3DBA61E}" type="presParOf" srcId="{350803CD-9FE2-4471-8648-2EDBF07AF6CA}" destId="{2EE4B215-82BE-4544-BB11-62C7B626AB07}" srcOrd="0" destOrd="0" presId="urn:microsoft.com/office/officeart/2005/8/layout/list1"/>
    <dgm:cxn modelId="{8F22C979-777A-40D5-A9D3-A0ED54BDFE82}" type="presParOf" srcId="{350803CD-9FE2-4471-8648-2EDBF07AF6CA}" destId="{D97ACEA9-D4AE-41B3-8DF9-2723777B65C9}" srcOrd="1" destOrd="0" presId="urn:microsoft.com/office/officeart/2005/8/layout/list1"/>
    <dgm:cxn modelId="{8FB9FD28-8FFA-485E-9EED-E377F3117013}" type="presParOf" srcId="{09927D0D-FAF0-4AB7-8BF4-0B0ADC4565EB}" destId="{325FCD65-3A0F-4357-9D68-647332C2AFAC}" srcOrd="9" destOrd="0" presId="urn:microsoft.com/office/officeart/2005/8/layout/list1"/>
    <dgm:cxn modelId="{78A99420-9021-464F-9806-C2916BA2EAA3}" type="presParOf" srcId="{09927D0D-FAF0-4AB7-8BF4-0B0ADC4565EB}" destId="{E82FCCD3-C74E-497C-89DB-8C0F7F5D9180}" srcOrd="10" destOrd="0" presId="urn:microsoft.com/office/officeart/2005/8/layout/list1"/>
    <dgm:cxn modelId="{EBC7AB1F-6D1B-424D-B352-79A689281A36}" type="presParOf" srcId="{09927D0D-FAF0-4AB7-8BF4-0B0ADC4565EB}" destId="{67D16F77-339E-4EC6-9E17-90E30B96CE26}" srcOrd="11" destOrd="0" presId="urn:microsoft.com/office/officeart/2005/8/layout/list1"/>
    <dgm:cxn modelId="{565C46D2-0F38-4D1C-9BE7-F96A126A6CA1}" type="presParOf" srcId="{09927D0D-FAF0-4AB7-8BF4-0B0ADC4565EB}" destId="{1AFA490C-8A23-4375-88CF-A97F1DB56D8F}" srcOrd="12" destOrd="0" presId="urn:microsoft.com/office/officeart/2005/8/layout/list1"/>
    <dgm:cxn modelId="{739B7EC9-9BA0-4430-90BD-228D1F6ED115}" type="presParOf" srcId="{1AFA490C-8A23-4375-88CF-A97F1DB56D8F}" destId="{8B40685C-85BB-429D-BD32-2FC4468B30CA}" srcOrd="0" destOrd="0" presId="urn:microsoft.com/office/officeart/2005/8/layout/list1"/>
    <dgm:cxn modelId="{79BC261D-F0F9-42A1-B2D7-55D912D07DA6}" type="presParOf" srcId="{1AFA490C-8A23-4375-88CF-A97F1DB56D8F}" destId="{54929B40-4901-46B8-9269-D82126CC66BA}" srcOrd="1" destOrd="0" presId="urn:microsoft.com/office/officeart/2005/8/layout/list1"/>
    <dgm:cxn modelId="{8B8337A9-B9EF-4DDA-8179-F1200AB80F46}" type="presParOf" srcId="{09927D0D-FAF0-4AB7-8BF4-0B0ADC4565EB}" destId="{F6E2CBC2-A6CB-4E04-B2B6-AFA9D45018F3}" srcOrd="13" destOrd="0" presId="urn:microsoft.com/office/officeart/2005/8/layout/list1"/>
    <dgm:cxn modelId="{C1A96019-1D7D-4CFB-A9D1-4B474614282E}" type="presParOf" srcId="{09927D0D-FAF0-4AB7-8BF4-0B0ADC4565EB}" destId="{2D9E50AF-853F-482E-BAD9-52AEB3E2FC0B}" srcOrd="14" destOrd="0" presId="urn:microsoft.com/office/officeart/2005/8/layout/list1"/>
    <dgm:cxn modelId="{665819B8-1B5B-43EB-AA85-D64EC7FCB1D2}" type="presParOf" srcId="{09927D0D-FAF0-4AB7-8BF4-0B0ADC4565EB}" destId="{557849B3-EE33-4B11-AA36-0C5B9DD8F291}" srcOrd="15" destOrd="0" presId="urn:microsoft.com/office/officeart/2005/8/layout/list1"/>
    <dgm:cxn modelId="{32113473-786E-41FB-A5F6-285F80544E48}" type="presParOf" srcId="{09927D0D-FAF0-4AB7-8BF4-0B0ADC4565EB}" destId="{557F11CB-A1D1-47D0-9A83-CD653B7F1542}" srcOrd="16" destOrd="0" presId="urn:microsoft.com/office/officeart/2005/8/layout/list1"/>
    <dgm:cxn modelId="{5FE3AF13-5AD3-49D6-983E-80679F58476B}" type="presParOf" srcId="{557F11CB-A1D1-47D0-9A83-CD653B7F1542}" destId="{D61D42F0-08BD-4EA1-8B56-61D5CB5195A3}" srcOrd="0" destOrd="0" presId="urn:microsoft.com/office/officeart/2005/8/layout/list1"/>
    <dgm:cxn modelId="{AC5155AD-E1F7-4C2C-9BF5-4AA564A9E76A}" type="presParOf" srcId="{557F11CB-A1D1-47D0-9A83-CD653B7F1542}" destId="{F258583D-2CCE-4ED1-9F5E-D9D60EB247D3}" srcOrd="1" destOrd="0" presId="urn:microsoft.com/office/officeart/2005/8/layout/list1"/>
    <dgm:cxn modelId="{02EBCFF8-DD23-49FB-91BC-049EA26A3064}" type="presParOf" srcId="{09927D0D-FAF0-4AB7-8BF4-0B0ADC4565EB}" destId="{49A9D567-07B7-4BB6-88AA-1AF705569D81}" srcOrd="17" destOrd="0" presId="urn:microsoft.com/office/officeart/2005/8/layout/list1"/>
    <dgm:cxn modelId="{06154AE3-AB94-4F32-8E21-6B21401A91AD}" type="presParOf" srcId="{09927D0D-FAF0-4AB7-8BF4-0B0ADC4565EB}" destId="{AD249135-A0B8-4DDA-AE59-AF27AFB2A34D}" srcOrd="18" destOrd="0" presId="urn:microsoft.com/office/officeart/2005/8/layout/list1"/>
    <dgm:cxn modelId="{E735C008-78FA-46C9-8171-B89C984BA5EF}" type="presParOf" srcId="{09927D0D-FAF0-4AB7-8BF4-0B0ADC4565EB}" destId="{B965CD6B-3275-4F56-8746-6B9E1296E582}" srcOrd="19" destOrd="0" presId="urn:microsoft.com/office/officeart/2005/8/layout/list1"/>
    <dgm:cxn modelId="{B8DD429F-E0D2-4D53-A0E0-449DC5E7FA2F}" type="presParOf" srcId="{09927D0D-FAF0-4AB7-8BF4-0B0ADC4565EB}" destId="{DF8CF5F0-F086-4BED-8D7F-9C97C218B4D3}" srcOrd="20" destOrd="0" presId="urn:microsoft.com/office/officeart/2005/8/layout/list1"/>
    <dgm:cxn modelId="{97F30DE6-F829-447D-96CB-B46F3315F5C8}" type="presParOf" srcId="{DF8CF5F0-F086-4BED-8D7F-9C97C218B4D3}" destId="{4597B1DE-02B0-4DD7-9416-0811E0D75D74}" srcOrd="0" destOrd="0" presId="urn:microsoft.com/office/officeart/2005/8/layout/list1"/>
    <dgm:cxn modelId="{C2549664-2FDF-48DA-B3ED-E6A41E5A9BB7}" type="presParOf" srcId="{DF8CF5F0-F086-4BED-8D7F-9C97C218B4D3}" destId="{8F59F00F-546A-466B-B82B-7172AD8923B0}" srcOrd="1" destOrd="0" presId="urn:microsoft.com/office/officeart/2005/8/layout/list1"/>
    <dgm:cxn modelId="{BE9C7FA4-FF49-48CA-8231-65EF08A47480}" type="presParOf" srcId="{09927D0D-FAF0-4AB7-8BF4-0B0ADC4565EB}" destId="{447BEF4B-3DC8-435B-B966-CD75024314C7}" srcOrd="21" destOrd="0" presId="urn:microsoft.com/office/officeart/2005/8/layout/list1"/>
    <dgm:cxn modelId="{1B5130C7-DDAC-4508-861E-DCE66EB31488}" type="presParOf" srcId="{09927D0D-FAF0-4AB7-8BF4-0B0ADC4565EB}" destId="{CED67540-072A-4E35-A6A7-18A68161BE27}"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966479B-30C2-4D42-BED0-AAABD1D2084A}" type="doc">
      <dgm:prSet loTypeId="urn:microsoft.com/office/officeart/2005/8/layout/list1" loCatId="list" qsTypeId="urn:microsoft.com/office/officeart/2005/8/quickstyle/simple1" qsCatId="simple" csTypeId="urn:microsoft.com/office/officeart/2005/8/colors/accent0_2" csCatId="mainScheme" phldr="1"/>
      <dgm:spPr/>
      <dgm:t>
        <a:bodyPr/>
        <a:lstStyle/>
        <a:p>
          <a:endParaRPr lang="es-ES"/>
        </a:p>
      </dgm:t>
    </dgm:pt>
    <dgm:pt modelId="{22A8FECD-B4BB-4898-B0BF-E3C080C8D14D}">
      <dgm:prSet phldrT="[Texto]"/>
      <dgm:spPr/>
      <dgm:t>
        <a:bodyPr/>
        <a:lstStyle/>
        <a:p>
          <a:r>
            <a:rPr lang="en-US" dirty="0" smtClean="0"/>
            <a:t>Android</a:t>
          </a:r>
          <a:endParaRPr lang="es-ES" dirty="0"/>
        </a:p>
      </dgm:t>
    </dgm:pt>
    <dgm:pt modelId="{68D39871-1F32-425D-9FA8-372F9C7F3407}" type="parTrans" cxnId="{6CEC87DA-1890-4A9B-8500-F745517B9EFE}">
      <dgm:prSet/>
      <dgm:spPr/>
      <dgm:t>
        <a:bodyPr/>
        <a:lstStyle/>
        <a:p>
          <a:endParaRPr lang="es-ES"/>
        </a:p>
      </dgm:t>
    </dgm:pt>
    <dgm:pt modelId="{D35FF905-C65C-4E3B-8A67-BEE37C351BB7}" type="sibTrans" cxnId="{6CEC87DA-1890-4A9B-8500-F745517B9EFE}">
      <dgm:prSet/>
      <dgm:spPr/>
      <dgm:t>
        <a:bodyPr/>
        <a:lstStyle/>
        <a:p>
          <a:endParaRPr lang="es-ES"/>
        </a:p>
      </dgm:t>
    </dgm:pt>
    <dgm:pt modelId="{A4E648B0-571A-4CF8-93ED-683A8796EF8F}">
      <dgm:prSet phldrT="[Texto]"/>
      <dgm:spPr/>
      <dgm:t>
        <a:bodyPr/>
        <a:lstStyle/>
        <a:p>
          <a:r>
            <a:rPr lang="en-US" dirty="0" smtClean="0"/>
            <a:t>Java Script</a:t>
          </a:r>
        </a:p>
      </dgm:t>
    </dgm:pt>
    <dgm:pt modelId="{BAA27847-35E6-4B7E-A717-DF8B01E6E6DA}" type="parTrans" cxnId="{31B8DACB-15ED-40A2-BAEC-6230CD61B561}">
      <dgm:prSet/>
      <dgm:spPr/>
      <dgm:t>
        <a:bodyPr/>
        <a:lstStyle/>
        <a:p>
          <a:endParaRPr lang="es-ES"/>
        </a:p>
      </dgm:t>
    </dgm:pt>
    <dgm:pt modelId="{B6F22B42-43AA-4040-99E3-3631BE9B211B}" type="sibTrans" cxnId="{31B8DACB-15ED-40A2-BAEC-6230CD61B561}">
      <dgm:prSet/>
      <dgm:spPr/>
      <dgm:t>
        <a:bodyPr/>
        <a:lstStyle/>
        <a:p>
          <a:endParaRPr lang="es-ES"/>
        </a:p>
      </dgm:t>
    </dgm:pt>
    <dgm:pt modelId="{689CAAD4-6DC1-478A-BCCC-3443A9489F8F}">
      <dgm:prSet/>
      <dgm:spPr/>
      <dgm:t>
        <a:bodyPr/>
        <a:lstStyle/>
        <a:p>
          <a:r>
            <a:rPr lang="en-US" dirty="0" smtClean="0"/>
            <a:t>VB Script</a:t>
          </a:r>
        </a:p>
      </dgm:t>
    </dgm:pt>
    <dgm:pt modelId="{76D60560-A478-4097-B1A5-4BCA945D385B}" type="parTrans" cxnId="{09806B85-DCFC-4C39-8E36-59EA5473DCE1}">
      <dgm:prSet/>
      <dgm:spPr/>
      <dgm:t>
        <a:bodyPr/>
        <a:lstStyle/>
        <a:p>
          <a:endParaRPr lang="es-ES"/>
        </a:p>
      </dgm:t>
    </dgm:pt>
    <dgm:pt modelId="{96752025-7CA3-48A7-AF63-62D96682C8C0}" type="sibTrans" cxnId="{09806B85-DCFC-4C39-8E36-59EA5473DCE1}">
      <dgm:prSet/>
      <dgm:spPr/>
      <dgm:t>
        <a:bodyPr/>
        <a:lstStyle/>
        <a:p>
          <a:endParaRPr lang="es-ES"/>
        </a:p>
      </dgm:t>
    </dgm:pt>
    <dgm:pt modelId="{67AC74A9-9B00-47FC-BDE5-82B83A5B4814}">
      <dgm:prSet/>
      <dgm:spPr/>
      <dgm:t>
        <a:bodyPr/>
        <a:lstStyle/>
        <a:p>
          <a:r>
            <a:rPr lang="es-ES" dirty="0" smtClean="0"/>
            <a:t>C#</a:t>
          </a:r>
          <a:endParaRPr lang="es-ES" dirty="0"/>
        </a:p>
      </dgm:t>
    </dgm:pt>
    <dgm:pt modelId="{8161400E-2645-491C-AF1E-31C9F4D763A7}" type="parTrans" cxnId="{BDCFAC16-4D1E-4E42-BA58-E3E1B8E0A8FB}">
      <dgm:prSet/>
      <dgm:spPr/>
      <dgm:t>
        <a:bodyPr/>
        <a:lstStyle/>
        <a:p>
          <a:endParaRPr lang="es-ES"/>
        </a:p>
      </dgm:t>
    </dgm:pt>
    <dgm:pt modelId="{5818EAA5-5DC1-46CD-8D64-7669A3CD7BBE}" type="sibTrans" cxnId="{BDCFAC16-4D1E-4E42-BA58-E3E1B8E0A8FB}">
      <dgm:prSet/>
      <dgm:spPr/>
      <dgm:t>
        <a:bodyPr/>
        <a:lstStyle/>
        <a:p>
          <a:endParaRPr lang="es-ES"/>
        </a:p>
      </dgm:t>
    </dgm:pt>
    <dgm:pt modelId="{1B98C21A-E016-4649-9C05-22FAC52CD21A}">
      <dgm:prSet/>
      <dgm:spPr/>
      <dgm:t>
        <a:bodyPr/>
        <a:lstStyle/>
        <a:p>
          <a:r>
            <a:rPr lang="es-ES" dirty="0" smtClean="0"/>
            <a:t>AJAX</a:t>
          </a:r>
          <a:endParaRPr lang="es-ES" dirty="0"/>
        </a:p>
      </dgm:t>
    </dgm:pt>
    <dgm:pt modelId="{2DE46B2C-4833-454A-8CBA-5C5B78D076FA}" type="parTrans" cxnId="{BFF17B46-A735-4E1E-9D24-F4DF07A1CF04}">
      <dgm:prSet/>
      <dgm:spPr/>
      <dgm:t>
        <a:bodyPr/>
        <a:lstStyle/>
        <a:p>
          <a:endParaRPr lang="es-ES"/>
        </a:p>
      </dgm:t>
    </dgm:pt>
    <dgm:pt modelId="{2264DFFE-9A67-4F5B-A49A-058D7D8E457D}" type="sibTrans" cxnId="{BFF17B46-A735-4E1E-9D24-F4DF07A1CF04}">
      <dgm:prSet/>
      <dgm:spPr/>
      <dgm:t>
        <a:bodyPr/>
        <a:lstStyle/>
        <a:p>
          <a:endParaRPr lang="es-ES"/>
        </a:p>
      </dgm:t>
    </dgm:pt>
    <dgm:pt modelId="{09927D0D-FAF0-4AB7-8BF4-0B0ADC4565EB}" type="pres">
      <dgm:prSet presAssocID="{B966479B-30C2-4D42-BED0-AAABD1D2084A}" presName="linear" presStyleCnt="0">
        <dgm:presLayoutVars>
          <dgm:dir/>
          <dgm:animLvl val="lvl"/>
          <dgm:resizeHandles val="exact"/>
        </dgm:presLayoutVars>
      </dgm:prSet>
      <dgm:spPr/>
      <dgm:t>
        <a:bodyPr/>
        <a:lstStyle/>
        <a:p>
          <a:endParaRPr lang="es-ES"/>
        </a:p>
      </dgm:t>
    </dgm:pt>
    <dgm:pt modelId="{9BEE6F59-C46E-4005-AC12-705A8077CEF7}" type="pres">
      <dgm:prSet presAssocID="{22A8FECD-B4BB-4898-B0BF-E3C080C8D14D}" presName="parentLin" presStyleCnt="0"/>
      <dgm:spPr/>
    </dgm:pt>
    <dgm:pt modelId="{2E1FDA0C-5FDE-4BF9-94B8-444D881E7D73}" type="pres">
      <dgm:prSet presAssocID="{22A8FECD-B4BB-4898-B0BF-E3C080C8D14D}" presName="parentLeftMargin" presStyleLbl="node1" presStyleIdx="0" presStyleCnt="5"/>
      <dgm:spPr/>
      <dgm:t>
        <a:bodyPr/>
        <a:lstStyle/>
        <a:p>
          <a:endParaRPr lang="es-ES"/>
        </a:p>
      </dgm:t>
    </dgm:pt>
    <dgm:pt modelId="{474248D1-E4E9-4B24-8CCF-2D6A94C41118}" type="pres">
      <dgm:prSet presAssocID="{22A8FECD-B4BB-4898-B0BF-E3C080C8D14D}" presName="parentText" presStyleLbl="node1" presStyleIdx="0" presStyleCnt="5">
        <dgm:presLayoutVars>
          <dgm:chMax val="0"/>
          <dgm:bulletEnabled val="1"/>
        </dgm:presLayoutVars>
      </dgm:prSet>
      <dgm:spPr/>
      <dgm:t>
        <a:bodyPr/>
        <a:lstStyle/>
        <a:p>
          <a:endParaRPr lang="es-ES"/>
        </a:p>
      </dgm:t>
    </dgm:pt>
    <dgm:pt modelId="{054819A5-8B7D-48F4-A52D-354E99FA7AAC}" type="pres">
      <dgm:prSet presAssocID="{22A8FECD-B4BB-4898-B0BF-E3C080C8D14D}" presName="negativeSpace" presStyleCnt="0"/>
      <dgm:spPr/>
    </dgm:pt>
    <dgm:pt modelId="{23B5F593-60F0-4297-B73A-C55597064D09}" type="pres">
      <dgm:prSet presAssocID="{22A8FECD-B4BB-4898-B0BF-E3C080C8D14D}" presName="childText" presStyleLbl="conFgAcc1" presStyleIdx="0" presStyleCnt="5">
        <dgm:presLayoutVars>
          <dgm:bulletEnabled val="1"/>
        </dgm:presLayoutVars>
      </dgm:prSet>
      <dgm:spPr/>
    </dgm:pt>
    <dgm:pt modelId="{98B858B4-1B7F-4F1E-B275-61A343A1264E}" type="pres">
      <dgm:prSet presAssocID="{D35FF905-C65C-4E3B-8A67-BEE37C351BB7}" presName="spaceBetweenRectangles" presStyleCnt="0"/>
      <dgm:spPr/>
    </dgm:pt>
    <dgm:pt modelId="{350803CD-9FE2-4471-8648-2EDBF07AF6CA}" type="pres">
      <dgm:prSet presAssocID="{A4E648B0-571A-4CF8-93ED-683A8796EF8F}" presName="parentLin" presStyleCnt="0"/>
      <dgm:spPr/>
    </dgm:pt>
    <dgm:pt modelId="{2EE4B215-82BE-4544-BB11-62C7B626AB07}" type="pres">
      <dgm:prSet presAssocID="{A4E648B0-571A-4CF8-93ED-683A8796EF8F}" presName="parentLeftMargin" presStyleLbl="node1" presStyleIdx="0" presStyleCnt="5"/>
      <dgm:spPr/>
      <dgm:t>
        <a:bodyPr/>
        <a:lstStyle/>
        <a:p>
          <a:endParaRPr lang="es-ES"/>
        </a:p>
      </dgm:t>
    </dgm:pt>
    <dgm:pt modelId="{D97ACEA9-D4AE-41B3-8DF9-2723777B65C9}" type="pres">
      <dgm:prSet presAssocID="{A4E648B0-571A-4CF8-93ED-683A8796EF8F}" presName="parentText" presStyleLbl="node1" presStyleIdx="1" presStyleCnt="5">
        <dgm:presLayoutVars>
          <dgm:chMax val="0"/>
          <dgm:bulletEnabled val="1"/>
        </dgm:presLayoutVars>
      </dgm:prSet>
      <dgm:spPr/>
      <dgm:t>
        <a:bodyPr/>
        <a:lstStyle/>
        <a:p>
          <a:endParaRPr lang="es-ES"/>
        </a:p>
      </dgm:t>
    </dgm:pt>
    <dgm:pt modelId="{325FCD65-3A0F-4357-9D68-647332C2AFAC}" type="pres">
      <dgm:prSet presAssocID="{A4E648B0-571A-4CF8-93ED-683A8796EF8F}" presName="negativeSpace" presStyleCnt="0"/>
      <dgm:spPr/>
    </dgm:pt>
    <dgm:pt modelId="{E82FCCD3-C74E-497C-89DB-8C0F7F5D9180}" type="pres">
      <dgm:prSet presAssocID="{A4E648B0-571A-4CF8-93ED-683A8796EF8F}" presName="childText" presStyleLbl="conFgAcc1" presStyleIdx="1" presStyleCnt="5">
        <dgm:presLayoutVars>
          <dgm:bulletEnabled val="1"/>
        </dgm:presLayoutVars>
      </dgm:prSet>
      <dgm:spPr/>
    </dgm:pt>
    <dgm:pt modelId="{67D16F77-339E-4EC6-9E17-90E30B96CE26}" type="pres">
      <dgm:prSet presAssocID="{B6F22B42-43AA-4040-99E3-3631BE9B211B}" presName="spaceBetweenRectangles" presStyleCnt="0"/>
      <dgm:spPr/>
    </dgm:pt>
    <dgm:pt modelId="{557F11CB-A1D1-47D0-9A83-CD653B7F1542}" type="pres">
      <dgm:prSet presAssocID="{689CAAD4-6DC1-478A-BCCC-3443A9489F8F}" presName="parentLin" presStyleCnt="0"/>
      <dgm:spPr/>
    </dgm:pt>
    <dgm:pt modelId="{D61D42F0-08BD-4EA1-8B56-61D5CB5195A3}" type="pres">
      <dgm:prSet presAssocID="{689CAAD4-6DC1-478A-BCCC-3443A9489F8F}" presName="parentLeftMargin" presStyleLbl="node1" presStyleIdx="1" presStyleCnt="5"/>
      <dgm:spPr/>
      <dgm:t>
        <a:bodyPr/>
        <a:lstStyle/>
        <a:p>
          <a:endParaRPr lang="es-ES"/>
        </a:p>
      </dgm:t>
    </dgm:pt>
    <dgm:pt modelId="{F258583D-2CCE-4ED1-9F5E-D9D60EB247D3}" type="pres">
      <dgm:prSet presAssocID="{689CAAD4-6DC1-478A-BCCC-3443A9489F8F}" presName="parentText" presStyleLbl="node1" presStyleIdx="2" presStyleCnt="5">
        <dgm:presLayoutVars>
          <dgm:chMax val="0"/>
          <dgm:bulletEnabled val="1"/>
        </dgm:presLayoutVars>
      </dgm:prSet>
      <dgm:spPr/>
      <dgm:t>
        <a:bodyPr/>
        <a:lstStyle/>
        <a:p>
          <a:endParaRPr lang="es-ES"/>
        </a:p>
      </dgm:t>
    </dgm:pt>
    <dgm:pt modelId="{49A9D567-07B7-4BB6-88AA-1AF705569D81}" type="pres">
      <dgm:prSet presAssocID="{689CAAD4-6DC1-478A-BCCC-3443A9489F8F}" presName="negativeSpace" presStyleCnt="0"/>
      <dgm:spPr/>
    </dgm:pt>
    <dgm:pt modelId="{AD249135-A0B8-4DDA-AE59-AF27AFB2A34D}" type="pres">
      <dgm:prSet presAssocID="{689CAAD4-6DC1-478A-BCCC-3443A9489F8F}" presName="childText" presStyleLbl="conFgAcc1" presStyleIdx="2" presStyleCnt="5">
        <dgm:presLayoutVars>
          <dgm:bulletEnabled val="1"/>
        </dgm:presLayoutVars>
      </dgm:prSet>
      <dgm:spPr/>
    </dgm:pt>
    <dgm:pt modelId="{B965CD6B-3275-4F56-8746-6B9E1296E582}" type="pres">
      <dgm:prSet presAssocID="{96752025-7CA3-48A7-AF63-62D96682C8C0}" presName="spaceBetweenRectangles" presStyleCnt="0"/>
      <dgm:spPr/>
    </dgm:pt>
    <dgm:pt modelId="{276A404E-9F4D-4F13-B109-BEBD04413D16}" type="pres">
      <dgm:prSet presAssocID="{67AC74A9-9B00-47FC-BDE5-82B83A5B4814}" presName="parentLin" presStyleCnt="0"/>
      <dgm:spPr/>
    </dgm:pt>
    <dgm:pt modelId="{821BF968-09D6-43D2-A903-6B1CAC191014}" type="pres">
      <dgm:prSet presAssocID="{67AC74A9-9B00-47FC-BDE5-82B83A5B4814}" presName="parentLeftMargin" presStyleLbl="node1" presStyleIdx="2" presStyleCnt="5"/>
      <dgm:spPr/>
      <dgm:t>
        <a:bodyPr/>
        <a:lstStyle/>
        <a:p>
          <a:endParaRPr lang="es-ES"/>
        </a:p>
      </dgm:t>
    </dgm:pt>
    <dgm:pt modelId="{6CF50919-78D0-40D8-B1B4-898B1FC5DC86}" type="pres">
      <dgm:prSet presAssocID="{67AC74A9-9B00-47FC-BDE5-82B83A5B4814}" presName="parentText" presStyleLbl="node1" presStyleIdx="3" presStyleCnt="5">
        <dgm:presLayoutVars>
          <dgm:chMax val="0"/>
          <dgm:bulletEnabled val="1"/>
        </dgm:presLayoutVars>
      </dgm:prSet>
      <dgm:spPr/>
      <dgm:t>
        <a:bodyPr/>
        <a:lstStyle/>
        <a:p>
          <a:endParaRPr lang="es-ES"/>
        </a:p>
      </dgm:t>
    </dgm:pt>
    <dgm:pt modelId="{C51941A7-78D4-4E4A-A797-B5AFBE1C2C08}" type="pres">
      <dgm:prSet presAssocID="{67AC74A9-9B00-47FC-BDE5-82B83A5B4814}" presName="negativeSpace" presStyleCnt="0"/>
      <dgm:spPr/>
    </dgm:pt>
    <dgm:pt modelId="{E006B3A9-3792-42DD-AB05-52C071428AC1}" type="pres">
      <dgm:prSet presAssocID="{67AC74A9-9B00-47FC-BDE5-82B83A5B4814}" presName="childText" presStyleLbl="conFgAcc1" presStyleIdx="3" presStyleCnt="5">
        <dgm:presLayoutVars>
          <dgm:bulletEnabled val="1"/>
        </dgm:presLayoutVars>
      </dgm:prSet>
      <dgm:spPr/>
    </dgm:pt>
    <dgm:pt modelId="{5BC7AB93-5426-48A5-B013-BE5DF0ABD9CE}" type="pres">
      <dgm:prSet presAssocID="{5818EAA5-5DC1-46CD-8D64-7669A3CD7BBE}" presName="spaceBetweenRectangles" presStyleCnt="0"/>
      <dgm:spPr/>
    </dgm:pt>
    <dgm:pt modelId="{484701A5-24D7-4992-997D-1FCCA8849434}" type="pres">
      <dgm:prSet presAssocID="{1B98C21A-E016-4649-9C05-22FAC52CD21A}" presName="parentLin" presStyleCnt="0"/>
      <dgm:spPr/>
    </dgm:pt>
    <dgm:pt modelId="{810BBA42-440B-41B7-86A9-BFCEEA2EFF93}" type="pres">
      <dgm:prSet presAssocID="{1B98C21A-E016-4649-9C05-22FAC52CD21A}" presName="parentLeftMargin" presStyleLbl="node1" presStyleIdx="3" presStyleCnt="5"/>
      <dgm:spPr/>
      <dgm:t>
        <a:bodyPr/>
        <a:lstStyle/>
        <a:p>
          <a:endParaRPr lang="es-ES"/>
        </a:p>
      </dgm:t>
    </dgm:pt>
    <dgm:pt modelId="{453068D3-78BE-4817-9BE9-783D953DC5D3}" type="pres">
      <dgm:prSet presAssocID="{1B98C21A-E016-4649-9C05-22FAC52CD21A}" presName="parentText" presStyleLbl="node1" presStyleIdx="4" presStyleCnt="5">
        <dgm:presLayoutVars>
          <dgm:chMax val="0"/>
          <dgm:bulletEnabled val="1"/>
        </dgm:presLayoutVars>
      </dgm:prSet>
      <dgm:spPr/>
      <dgm:t>
        <a:bodyPr/>
        <a:lstStyle/>
        <a:p>
          <a:endParaRPr lang="es-ES"/>
        </a:p>
      </dgm:t>
    </dgm:pt>
    <dgm:pt modelId="{510AB8E1-D61D-4C85-AAB9-EB233F3C4ADE}" type="pres">
      <dgm:prSet presAssocID="{1B98C21A-E016-4649-9C05-22FAC52CD21A}" presName="negativeSpace" presStyleCnt="0"/>
      <dgm:spPr/>
    </dgm:pt>
    <dgm:pt modelId="{5408E969-7BE9-471C-AD4A-732060FC4436}" type="pres">
      <dgm:prSet presAssocID="{1B98C21A-E016-4649-9C05-22FAC52CD21A}" presName="childText" presStyleLbl="conFgAcc1" presStyleIdx="4" presStyleCnt="5">
        <dgm:presLayoutVars>
          <dgm:bulletEnabled val="1"/>
        </dgm:presLayoutVars>
      </dgm:prSet>
      <dgm:spPr/>
    </dgm:pt>
  </dgm:ptLst>
  <dgm:cxnLst>
    <dgm:cxn modelId="{EB34A8A0-BAFF-498E-B3BC-211FC50EA355}" type="presOf" srcId="{67AC74A9-9B00-47FC-BDE5-82B83A5B4814}" destId="{821BF968-09D6-43D2-A903-6B1CAC191014}" srcOrd="0" destOrd="0" presId="urn:microsoft.com/office/officeart/2005/8/layout/list1"/>
    <dgm:cxn modelId="{9FBB9DC4-9712-4DC5-9614-91C044E3F7A0}" type="presOf" srcId="{22A8FECD-B4BB-4898-B0BF-E3C080C8D14D}" destId="{474248D1-E4E9-4B24-8CCF-2D6A94C41118}" srcOrd="1" destOrd="0" presId="urn:microsoft.com/office/officeart/2005/8/layout/list1"/>
    <dgm:cxn modelId="{AFFF74EA-8FFA-4960-926F-D1DEC4FA71F5}" type="presOf" srcId="{67AC74A9-9B00-47FC-BDE5-82B83A5B4814}" destId="{6CF50919-78D0-40D8-B1B4-898B1FC5DC86}" srcOrd="1" destOrd="0" presId="urn:microsoft.com/office/officeart/2005/8/layout/list1"/>
    <dgm:cxn modelId="{09806B85-DCFC-4C39-8E36-59EA5473DCE1}" srcId="{B966479B-30C2-4D42-BED0-AAABD1D2084A}" destId="{689CAAD4-6DC1-478A-BCCC-3443A9489F8F}" srcOrd="2" destOrd="0" parTransId="{76D60560-A478-4097-B1A5-4BCA945D385B}" sibTransId="{96752025-7CA3-48A7-AF63-62D96682C8C0}"/>
    <dgm:cxn modelId="{83592F71-0BC3-4554-A383-7B1A1BA43D9C}" type="presOf" srcId="{B966479B-30C2-4D42-BED0-AAABD1D2084A}" destId="{09927D0D-FAF0-4AB7-8BF4-0B0ADC4565EB}" srcOrd="0" destOrd="0" presId="urn:microsoft.com/office/officeart/2005/8/layout/list1"/>
    <dgm:cxn modelId="{04F1D51A-D730-46D1-B6BF-95A9511FCDAB}" type="presOf" srcId="{1B98C21A-E016-4649-9C05-22FAC52CD21A}" destId="{453068D3-78BE-4817-9BE9-783D953DC5D3}" srcOrd="1" destOrd="0" presId="urn:microsoft.com/office/officeart/2005/8/layout/list1"/>
    <dgm:cxn modelId="{1626C9E4-8C32-4E1D-8069-6A1DF16B6EFA}" type="presOf" srcId="{689CAAD4-6DC1-478A-BCCC-3443A9489F8F}" destId="{D61D42F0-08BD-4EA1-8B56-61D5CB5195A3}" srcOrd="0" destOrd="0" presId="urn:microsoft.com/office/officeart/2005/8/layout/list1"/>
    <dgm:cxn modelId="{DC4195B5-A2D9-4B06-83E8-74D685349C47}" type="presOf" srcId="{689CAAD4-6DC1-478A-BCCC-3443A9489F8F}" destId="{F258583D-2CCE-4ED1-9F5E-D9D60EB247D3}" srcOrd="1" destOrd="0" presId="urn:microsoft.com/office/officeart/2005/8/layout/list1"/>
    <dgm:cxn modelId="{49B6A754-ECBB-414E-9985-970DE27F39CE}" type="presOf" srcId="{A4E648B0-571A-4CF8-93ED-683A8796EF8F}" destId="{2EE4B215-82BE-4544-BB11-62C7B626AB07}" srcOrd="0" destOrd="0" presId="urn:microsoft.com/office/officeart/2005/8/layout/list1"/>
    <dgm:cxn modelId="{D016AC34-AFE6-4919-BEF7-00129B6E9573}" type="presOf" srcId="{22A8FECD-B4BB-4898-B0BF-E3C080C8D14D}" destId="{2E1FDA0C-5FDE-4BF9-94B8-444D881E7D73}" srcOrd="0" destOrd="0" presId="urn:microsoft.com/office/officeart/2005/8/layout/list1"/>
    <dgm:cxn modelId="{31B8DACB-15ED-40A2-BAEC-6230CD61B561}" srcId="{B966479B-30C2-4D42-BED0-AAABD1D2084A}" destId="{A4E648B0-571A-4CF8-93ED-683A8796EF8F}" srcOrd="1" destOrd="0" parTransId="{BAA27847-35E6-4B7E-A717-DF8B01E6E6DA}" sibTransId="{B6F22B42-43AA-4040-99E3-3631BE9B211B}"/>
    <dgm:cxn modelId="{BDCFAC16-4D1E-4E42-BA58-E3E1B8E0A8FB}" srcId="{B966479B-30C2-4D42-BED0-AAABD1D2084A}" destId="{67AC74A9-9B00-47FC-BDE5-82B83A5B4814}" srcOrd="3" destOrd="0" parTransId="{8161400E-2645-491C-AF1E-31C9F4D763A7}" sibTransId="{5818EAA5-5DC1-46CD-8D64-7669A3CD7BBE}"/>
    <dgm:cxn modelId="{6CEC87DA-1890-4A9B-8500-F745517B9EFE}" srcId="{B966479B-30C2-4D42-BED0-AAABD1D2084A}" destId="{22A8FECD-B4BB-4898-B0BF-E3C080C8D14D}" srcOrd="0" destOrd="0" parTransId="{68D39871-1F32-425D-9FA8-372F9C7F3407}" sibTransId="{D35FF905-C65C-4E3B-8A67-BEE37C351BB7}"/>
    <dgm:cxn modelId="{BFF17B46-A735-4E1E-9D24-F4DF07A1CF04}" srcId="{B966479B-30C2-4D42-BED0-AAABD1D2084A}" destId="{1B98C21A-E016-4649-9C05-22FAC52CD21A}" srcOrd="4" destOrd="0" parTransId="{2DE46B2C-4833-454A-8CBA-5C5B78D076FA}" sibTransId="{2264DFFE-9A67-4F5B-A49A-058D7D8E457D}"/>
    <dgm:cxn modelId="{14D7BD39-288D-447B-AAEF-BA34E59C1FA9}" type="presOf" srcId="{1B98C21A-E016-4649-9C05-22FAC52CD21A}" destId="{810BBA42-440B-41B7-86A9-BFCEEA2EFF93}" srcOrd="0" destOrd="0" presId="urn:microsoft.com/office/officeart/2005/8/layout/list1"/>
    <dgm:cxn modelId="{E8861DA9-E832-4C05-85F0-F27B8A643D64}" type="presOf" srcId="{A4E648B0-571A-4CF8-93ED-683A8796EF8F}" destId="{D97ACEA9-D4AE-41B3-8DF9-2723777B65C9}" srcOrd="1" destOrd="0" presId="urn:microsoft.com/office/officeart/2005/8/layout/list1"/>
    <dgm:cxn modelId="{F8F13FFD-8C20-4C59-B74C-FC491305CC56}" type="presParOf" srcId="{09927D0D-FAF0-4AB7-8BF4-0B0ADC4565EB}" destId="{9BEE6F59-C46E-4005-AC12-705A8077CEF7}" srcOrd="0" destOrd="0" presId="urn:microsoft.com/office/officeart/2005/8/layout/list1"/>
    <dgm:cxn modelId="{80510391-E951-42CC-BD41-BBD43AD158D3}" type="presParOf" srcId="{9BEE6F59-C46E-4005-AC12-705A8077CEF7}" destId="{2E1FDA0C-5FDE-4BF9-94B8-444D881E7D73}" srcOrd="0" destOrd="0" presId="urn:microsoft.com/office/officeart/2005/8/layout/list1"/>
    <dgm:cxn modelId="{C0290FA0-A7E4-4D96-A648-FA5665D1C0E9}" type="presParOf" srcId="{9BEE6F59-C46E-4005-AC12-705A8077CEF7}" destId="{474248D1-E4E9-4B24-8CCF-2D6A94C41118}" srcOrd="1" destOrd="0" presId="urn:microsoft.com/office/officeart/2005/8/layout/list1"/>
    <dgm:cxn modelId="{333F7751-C587-4AD7-A5CB-B1D27123E905}" type="presParOf" srcId="{09927D0D-FAF0-4AB7-8BF4-0B0ADC4565EB}" destId="{054819A5-8B7D-48F4-A52D-354E99FA7AAC}" srcOrd="1" destOrd="0" presId="urn:microsoft.com/office/officeart/2005/8/layout/list1"/>
    <dgm:cxn modelId="{00140B3E-7AAF-4B14-8CE5-AA63DE0618B9}" type="presParOf" srcId="{09927D0D-FAF0-4AB7-8BF4-0B0ADC4565EB}" destId="{23B5F593-60F0-4297-B73A-C55597064D09}" srcOrd="2" destOrd="0" presId="urn:microsoft.com/office/officeart/2005/8/layout/list1"/>
    <dgm:cxn modelId="{A5E488B9-F1FA-4260-BFB2-5E74D292E347}" type="presParOf" srcId="{09927D0D-FAF0-4AB7-8BF4-0B0ADC4565EB}" destId="{98B858B4-1B7F-4F1E-B275-61A343A1264E}" srcOrd="3" destOrd="0" presId="urn:microsoft.com/office/officeart/2005/8/layout/list1"/>
    <dgm:cxn modelId="{0A5AC9EE-BE5A-4296-92D1-9DF057FBF1FD}" type="presParOf" srcId="{09927D0D-FAF0-4AB7-8BF4-0B0ADC4565EB}" destId="{350803CD-9FE2-4471-8648-2EDBF07AF6CA}" srcOrd="4" destOrd="0" presId="urn:microsoft.com/office/officeart/2005/8/layout/list1"/>
    <dgm:cxn modelId="{2656274B-A000-4690-84F5-A845E3DBA61E}" type="presParOf" srcId="{350803CD-9FE2-4471-8648-2EDBF07AF6CA}" destId="{2EE4B215-82BE-4544-BB11-62C7B626AB07}" srcOrd="0" destOrd="0" presId="urn:microsoft.com/office/officeart/2005/8/layout/list1"/>
    <dgm:cxn modelId="{8F22C979-777A-40D5-A9D3-A0ED54BDFE82}" type="presParOf" srcId="{350803CD-9FE2-4471-8648-2EDBF07AF6CA}" destId="{D97ACEA9-D4AE-41B3-8DF9-2723777B65C9}" srcOrd="1" destOrd="0" presId="urn:microsoft.com/office/officeart/2005/8/layout/list1"/>
    <dgm:cxn modelId="{8FB9FD28-8FFA-485E-9EED-E377F3117013}" type="presParOf" srcId="{09927D0D-FAF0-4AB7-8BF4-0B0ADC4565EB}" destId="{325FCD65-3A0F-4357-9D68-647332C2AFAC}" srcOrd="5" destOrd="0" presId="urn:microsoft.com/office/officeart/2005/8/layout/list1"/>
    <dgm:cxn modelId="{78A99420-9021-464F-9806-C2916BA2EAA3}" type="presParOf" srcId="{09927D0D-FAF0-4AB7-8BF4-0B0ADC4565EB}" destId="{E82FCCD3-C74E-497C-89DB-8C0F7F5D9180}" srcOrd="6" destOrd="0" presId="urn:microsoft.com/office/officeart/2005/8/layout/list1"/>
    <dgm:cxn modelId="{EBC7AB1F-6D1B-424D-B352-79A689281A36}" type="presParOf" srcId="{09927D0D-FAF0-4AB7-8BF4-0B0ADC4565EB}" destId="{67D16F77-339E-4EC6-9E17-90E30B96CE26}" srcOrd="7" destOrd="0" presId="urn:microsoft.com/office/officeart/2005/8/layout/list1"/>
    <dgm:cxn modelId="{32113473-786E-41FB-A5F6-285F80544E48}" type="presParOf" srcId="{09927D0D-FAF0-4AB7-8BF4-0B0ADC4565EB}" destId="{557F11CB-A1D1-47D0-9A83-CD653B7F1542}" srcOrd="8" destOrd="0" presId="urn:microsoft.com/office/officeart/2005/8/layout/list1"/>
    <dgm:cxn modelId="{5FE3AF13-5AD3-49D6-983E-80679F58476B}" type="presParOf" srcId="{557F11CB-A1D1-47D0-9A83-CD653B7F1542}" destId="{D61D42F0-08BD-4EA1-8B56-61D5CB5195A3}" srcOrd="0" destOrd="0" presId="urn:microsoft.com/office/officeart/2005/8/layout/list1"/>
    <dgm:cxn modelId="{AC5155AD-E1F7-4C2C-9BF5-4AA564A9E76A}" type="presParOf" srcId="{557F11CB-A1D1-47D0-9A83-CD653B7F1542}" destId="{F258583D-2CCE-4ED1-9F5E-D9D60EB247D3}" srcOrd="1" destOrd="0" presId="urn:microsoft.com/office/officeart/2005/8/layout/list1"/>
    <dgm:cxn modelId="{02EBCFF8-DD23-49FB-91BC-049EA26A3064}" type="presParOf" srcId="{09927D0D-FAF0-4AB7-8BF4-0B0ADC4565EB}" destId="{49A9D567-07B7-4BB6-88AA-1AF705569D81}" srcOrd="9" destOrd="0" presId="urn:microsoft.com/office/officeart/2005/8/layout/list1"/>
    <dgm:cxn modelId="{06154AE3-AB94-4F32-8E21-6B21401A91AD}" type="presParOf" srcId="{09927D0D-FAF0-4AB7-8BF4-0B0ADC4565EB}" destId="{AD249135-A0B8-4DDA-AE59-AF27AFB2A34D}" srcOrd="10" destOrd="0" presId="urn:microsoft.com/office/officeart/2005/8/layout/list1"/>
    <dgm:cxn modelId="{481077C6-33FA-49A8-8389-41C79D0EEDC9}" type="presParOf" srcId="{09927D0D-FAF0-4AB7-8BF4-0B0ADC4565EB}" destId="{B965CD6B-3275-4F56-8746-6B9E1296E582}" srcOrd="11" destOrd="0" presId="urn:microsoft.com/office/officeart/2005/8/layout/list1"/>
    <dgm:cxn modelId="{CA859E32-F1E9-45C6-8F46-F08AAA14ECEF}" type="presParOf" srcId="{09927D0D-FAF0-4AB7-8BF4-0B0ADC4565EB}" destId="{276A404E-9F4D-4F13-B109-BEBD04413D16}" srcOrd="12" destOrd="0" presId="urn:microsoft.com/office/officeart/2005/8/layout/list1"/>
    <dgm:cxn modelId="{9A557B04-7CC2-45E1-93EC-D21435D536A4}" type="presParOf" srcId="{276A404E-9F4D-4F13-B109-BEBD04413D16}" destId="{821BF968-09D6-43D2-A903-6B1CAC191014}" srcOrd="0" destOrd="0" presId="urn:microsoft.com/office/officeart/2005/8/layout/list1"/>
    <dgm:cxn modelId="{7C144727-12F3-4AD8-9969-CF74C66C2CC8}" type="presParOf" srcId="{276A404E-9F4D-4F13-B109-BEBD04413D16}" destId="{6CF50919-78D0-40D8-B1B4-898B1FC5DC86}" srcOrd="1" destOrd="0" presId="urn:microsoft.com/office/officeart/2005/8/layout/list1"/>
    <dgm:cxn modelId="{910D358B-84FC-4DC8-A437-114849D9AA52}" type="presParOf" srcId="{09927D0D-FAF0-4AB7-8BF4-0B0ADC4565EB}" destId="{C51941A7-78D4-4E4A-A797-B5AFBE1C2C08}" srcOrd="13" destOrd="0" presId="urn:microsoft.com/office/officeart/2005/8/layout/list1"/>
    <dgm:cxn modelId="{3BFF9A31-B29B-4656-80A8-1809664E91A9}" type="presParOf" srcId="{09927D0D-FAF0-4AB7-8BF4-0B0ADC4565EB}" destId="{E006B3A9-3792-42DD-AB05-52C071428AC1}" srcOrd="14" destOrd="0" presId="urn:microsoft.com/office/officeart/2005/8/layout/list1"/>
    <dgm:cxn modelId="{CC9FBF0F-1C58-4296-8CA2-DFAAC5434CEC}" type="presParOf" srcId="{09927D0D-FAF0-4AB7-8BF4-0B0ADC4565EB}" destId="{5BC7AB93-5426-48A5-B013-BE5DF0ABD9CE}" srcOrd="15" destOrd="0" presId="urn:microsoft.com/office/officeart/2005/8/layout/list1"/>
    <dgm:cxn modelId="{832977F4-0696-404E-A39E-95F01E20F636}" type="presParOf" srcId="{09927D0D-FAF0-4AB7-8BF4-0B0ADC4565EB}" destId="{484701A5-24D7-4992-997D-1FCCA8849434}" srcOrd="16" destOrd="0" presId="urn:microsoft.com/office/officeart/2005/8/layout/list1"/>
    <dgm:cxn modelId="{C73E89FF-E95E-4298-8C20-1792F343CBF0}" type="presParOf" srcId="{484701A5-24D7-4992-997D-1FCCA8849434}" destId="{810BBA42-440B-41B7-86A9-BFCEEA2EFF93}" srcOrd="0" destOrd="0" presId="urn:microsoft.com/office/officeart/2005/8/layout/list1"/>
    <dgm:cxn modelId="{1490136D-180F-458A-8B49-A803AEED73E8}" type="presParOf" srcId="{484701A5-24D7-4992-997D-1FCCA8849434}" destId="{453068D3-78BE-4817-9BE9-783D953DC5D3}" srcOrd="1" destOrd="0" presId="urn:microsoft.com/office/officeart/2005/8/layout/list1"/>
    <dgm:cxn modelId="{5A0A419D-8067-48F7-9001-5BBB3EE0203F}" type="presParOf" srcId="{09927D0D-FAF0-4AB7-8BF4-0B0ADC4565EB}" destId="{510AB8E1-D61D-4C85-AAB9-EB233F3C4ADE}" srcOrd="17" destOrd="0" presId="urn:microsoft.com/office/officeart/2005/8/layout/list1"/>
    <dgm:cxn modelId="{DABE44C5-481D-465A-BC26-783B02B45079}" type="presParOf" srcId="{09927D0D-FAF0-4AB7-8BF4-0B0ADC4565EB}" destId="{5408E969-7BE9-471C-AD4A-732060FC4436}" srcOrd="18"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966479B-30C2-4D42-BED0-AAABD1D2084A}" type="doc">
      <dgm:prSet loTypeId="urn:microsoft.com/office/officeart/2005/8/layout/list1" loCatId="list" qsTypeId="urn:microsoft.com/office/officeart/2005/8/quickstyle/simple1" qsCatId="simple" csTypeId="urn:microsoft.com/office/officeart/2005/8/colors/accent0_1" csCatId="mainScheme" phldr="1"/>
      <dgm:spPr/>
      <dgm:t>
        <a:bodyPr/>
        <a:lstStyle/>
        <a:p>
          <a:endParaRPr lang="es-ES"/>
        </a:p>
      </dgm:t>
    </dgm:pt>
    <dgm:pt modelId="{6144EC27-768E-4F8C-9E20-77CFE6840DE8}">
      <dgm:prSet phldrT="[Texto]"/>
      <dgm:spPr/>
      <dgm:t>
        <a:bodyPr/>
        <a:lstStyle/>
        <a:p>
          <a:r>
            <a:rPr lang="en-US" dirty="0" smtClean="0"/>
            <a:t>HTML</a:t>
          </a:r>
          <a:endParaRPr lang="es-ES" dirty="0"/>
        </a:p>
      </dgm:t>
    </dgm:pt>
    <dgm:pt modelId="{942F94FE-49B0-455E-BBDD-CD1AE0567CC8}" type="parTrans" cxnId="{E23F2AAF-C9E4-420A-A89D-A974301A291D}">
      <dgm:prSet/>
      <dgm:spPr/>
      <dgm:t>
        <a:bodyPr/>
        <a:lstStyle/>
        <a:p>
          <a:endParaRPr lang="es-ES"/>
        </a:p>
      </dgm:t>
    </dgm:pt>
    <dgm:pt modelId="{2DE11EFD-E9C5-475E-8C34-6662B1CCEEBD}" type="sibTrans" cxnId="{E23F2AAF-C9E4-420A-A89D-A974301A291D}">
      <dgm:prSet/>
      <dgm:spPr/>
      <dgm:t>
        <a:bodyPr/>
        <a:lstStyle/>
        <a:p>
          <a:endParaRPr lang="es-ES"/>
        </a:p>
      </dgm:t>
    </dgm:pt>
    <dgm:pt modelId="{22A8FECD-B4BB-4898-B0BF-E3C080C8D14D}">
      <dgm:prSet phldrT="[Texto]"/>
      <dgm:spPr/>
      <dgm:t>
        <a:bodyPr/>
        <a:lstStyle/>
        <a:p>
          <a:r>
            <a:rPr lang="en-US" dirty="0" smtClean="0"/>
            <a:t>ASP</a:t>
          </a:r>
          <a:endParaRPr lang="es-ES" dirty="0"/>
        </a:p>
      </dgm:t>
    </dgm:pt>
    <dgm:pt modelId="{68D39871-1F32-425D-9FA8-372F9C7F3407}" type="parTrans" cxnId="{6CEC87DA-1890-4A9B-8500-F745517B9EFE}">
      <dgm:prSet/>
      <dgm:spPr/>
      <dgm:t>
        <a:bodyPr/>
        <a:lstStyle/>
        <a:p>
          <a:endParaRPr lang="es-ES"/>
        </a:p>
      </dgm:t>
    </dgm:pt>
    <dgm:pt modelId="{D35FF905-C65C-4E3B-8A67-BEE37C351BB7}" type="sibTrans" cxnId="{6CEC87DA-1890-4A9B-8500-F745517B9EFE}">
      <dgm:prSet/>
      <dgm:spPr/>
      <dgm:t>
        <a:bodyPr/>
        <a:lstStyle/>
        <a:p>
          <a:endParaRPr lang="es-ES"/>
        </a:p>
      </dgm:t>
    </dgm:pt>
    <dgm:pt modelId="{A4E648B0-571A-4CF8-93ED-683A8796EF8F}">
      <dgm:prSet phldrT="[Texto]"/>
      <dgm:spPr/>
      <dgm:t>
        <a:bodyPr/>
        <a:lstStyle/>
        <a:p>
          <a:r>
            <a:rPr lang="en-US" dirty="0" smtClean="0"/>
            <a:t>PHP</a:t>
          </a:r>
        </a:p>
      </dgm:t>
    </dgm:pt>
    <dgm:pt modelId="{BAA27847-35E6-4B7E-A717-DF8B01E6E6DA}" type="parTrans" cxnId="{31B8DACB-15ED-40A2-BAEC-6230CD61B561}">
      <dgm:prSet/>
      <dgm:spPr/>
      <dgm:t>
        <a:bodyPr/>
        <a:lstStyle/>
        <a:p>
          <a:endParaRPr lang="es-ES"/>
        </a:p>
      </dgm:t>
    </dgm:pt>
    <dgm:pt modelId="{B6F22B42-43AA-4040-99E3-3631BE9B211B}" type="sibTrans" cxnId="{31B8DACB-15ED-40A2-BAEC-6230CD61B561}">
      <dgm:prSet/>
      <dgm:spPr/>
      <dgm:t>
        <a:bodyPr/>
        <a:lstStyle/>
        <a:p>
          <a:endParaRPr lang="es-ES"/>
        </a:p>
      </dgm:t>
    </dgm:pt>
    <dgm:pt modelId="{00443C96-BD25-4807-9235-A27A7228E136}">
      <dgm:prSet/>
      <dgm:spPr/>
      <dgm:t>
        <a:bodyPr/>
        <a:lstStyle/>
        <a:p>
          <a:r>
            <a:rPr lang="en-US" dirty="0" smtClean="0"/>
            <a:t>Perl</a:t>
          </a:r>
          <a:endParaRPr lang="es-ES" dirty="0"/>
        </a:p>
      </dgm:t>
    </dgm:pt>
    <dgm:pt modelId="{25D29169-06B0-4E12-B926-B626647A1FEC}" type="parTrans" cxnId="{63AA5B98-7398-4309-A022-581B0588A6FE}">
      <dgm:prSet/>
      <dgm:spPr/>
      <dgm:t>
        <a:bodyPr/>
        <a:lstStyle/>
        <a:p>
          <a:endParaRPr lang="es-ES"/>
        </a:p>
      </dgm:t>
    </dgm:pt>
    <dgm:pt modelId="{0CACF830-1659-4847-AC14-077024FCB5B7}" type="sibTrans" cxnId="{63AA5B98-7398-4309-A022-581B0588A6FE}">
      <dgm:prSet/>
      <dgm:spPr/>
      <dgm:t>
        <a:bodyPr/>
        <a:lstStyle/>
        <a:p>
          <a:endParaRPr lang="es-ES"/>
        </a:p>
      </dgm:t>
    </dgm:pt>
    <dgm:pt modelId="{689CAAD4-6DC1-478A-BCCC-3443A9489F8F}">
      <dgm:prSet/>
      <dgm:spPr/>
      <dgm:t>
        <a:bodyPr/>
        <a:lstStyle/>
        <a:p>
          <a:r>
            <a:rPr lang="en-US" smtClean="0"/>
            <a:t>JSP</a:t>
          </a:r>
          <a:endParaRPr lang="en-US"/>
        </a:p>
      </dgm:t>
    </dgm:pt>
    <dgm:pt modelId="{76D60560-A478-4097-B1A5-4BCA945D385B}" type="parTrans" cxnId="{09806B85-DCFC-4C39-8E36-59EA5473DCE1}">
      <dgm:prSet/>
      <dgm:spPr/>
      <dgm:t>
        <a:bodyPr/>
        <a:lstStyle/>
        <a:p>
          <a:endParaRPr lang="es-ES"/>
        </a:p>
      </dgm:t>
    </dgm:pt>
    <dgm:pt modelId="{96752025-7CA3-48A7-AF63-62D96682C8C0}" type="sibTrans" cxnId="{09806B85-DCFC-4C39-8E36-59EA5473DCE1}">
      <dgm:prSet/>
      <dgm:spPr/>
      <dgm:t>
        <a:bodyPr/>
        <a:lstStyle/>
        <a:p>
          <a:endParaRPr lang="es-ES"/>
        </a:p>
      </dgm:t>
    </dgm:pt>
    <dgm:pt modelId="{BF9B1A5C-DCCA-477E-A539-4FDE292221B3}">
      <dgm:prSet phldrT="[Texto]"/>
      <dgm:spPr/>
      <dgm:t>
        <a:bodyPr/>
        <a:lstStyle/>
        <a:p>
          <a:r>
            <a:rPr lang="en-US" dirty="0" err="1" smtClean="0"/>
            <a:t>Phyton</a:t>
          </a:r>
          <a:endParaRPr lang="es-ES" dirty="0"/>
        </a:p>
      </dgm:t>
    </dgm:pt>
    <dgm:pt modelId="{C33D2D10-9D9C-460D-897C-42E9BF2DF64B}" type="parTrans" cxnId="{B5CE74C4-691D-4D6D-B6B1-7D65B51E897D}">
      <dgm:prSet/>
      <dgm:spPr/>
      <dgm:t>
        <a:bodyPr/>
        <a:lstStyle/>
        <a:p>
          <a:endParaRPr lang="es-ES"/>
        </a:p>
      </dgm:t>
    </dgm:pt>
    <dgm:pt modelId="{251B6247-D7DB-433E-B2E6-BF9B947BD12E}" type="sibTrans" cxnId="{B5CE74C4-691D-4D6D-B6B1-7D65B51E897D}">
      <dgm:prSet/>
      <dgm:spPr/>
      <dgm:t>
        <a:bodyPr/>
        <a:lstStyle/>
        <a:p>
          <a:endParaRPr lang="es-ES"/>
        </a:p>
      </dgm:t>
    </dgm:pt>
    <dgm:pt modelId="{09927D0D-FAF0-4AB7-8BF4-0B0ADC4565EB}" type="pres">
      <dgm:prSet presAssocID="{B966479B-30C2-4D42-BED0-AAABD1D2084A}" presName="linear" presStyleCnt="0">
        <dgm:presLayoutVars>
          <dgm:dir/>
          <dgm:animLvl val="lvl"/>
          <dgm:resizeHandles val="exact"/>
        </dgm:presLayoutVars>
      </dgm:prSet>
      <dgm:spPr/>
      <dgm:t>
        <a:bodyPr/>
        <a:lstStyle/>
        <a:p>
          <a:endParaRPr lang="es-ES"/>
        </a:p>
      </dgm:t>
    </dgm:pt>
    <dgm:pt modelId="{DC8B58CF-F581-41CD-8B0C-D649DA18F1A6}" type="pres">
      <dgm:prSet presAssocID="{6144EC27-768E-4F8C-9E20-77CFE6840DE8}" presName="parentLin" presStyleCnt="0"/>
      <dgm:spPr/>
    </dgm:pt>
    <dgm:pt modelId="{9023B9B3-8886-498B-929B-3A86CF67AF8B}" type="pres">
      <dgm:prSet presAssocID="{6144EC27-768E-4F8C-9E20-77CFE6840DE8}" presName="parentLeftMargin" presStyleLbl="node1" presStyleIdx="0" presStyleCnt="6"/>
      <dgm:spPr/>
      <dgm:t>
        <a:bodyPr/>
        <a:lstStyle/>
        <a:p>
          <a:endParaRPr lang="es-ES"/>
        </a:p>
      </dgm:t>
    </dgm:pt>
    <dgm:pt modelId="{6DB0B4F6-A19A-43FD-9F71-2FFB9168405E}" type="pres">
      <dgm:prSet presAssocID="{6144EC27-768E-4F8C-9E20-77CFE6840DE8}" presName="parentText" presStyleLbl="node1" presStyleIdx="0" presStyleCnt="6">
        <dgm:presLayoutVars>
          <dgm:chMax val="0"/>
          <dgm:bulletEnabled val="1"/>
        </dgm:presLayoutVars>
      </dgm:prSet>
      <dgm:spPr/>
      <dgm:t>
        <a:bodyPr/>
        <a:lstStyle/>
        <a:p>
          <a:endParaRPr lang="es-ES"/>
        </a:p>
      </dgm:t>
    </dgm:pt>
    <dgm:pt modelId="{33440FE5-B73A-4D9A-AC73-CFF5E959BFF6}" type="pres">
      <dgm:prSet presAssocID="{6144EC27-768E-4F8C-9E20-77CFE6840DE8}" presName="negativeSpace" presStyleCnt="0"/>
      <dgm:spPr/>
    </dgm:pt>
    <dgm:pt modelId="{F92D7752-8DCF-44B4-B78E-7C40AB253685}" type="pres">
      <dgm:prSet presAssocID="{6144EC27-768E-4F8C-9E20-77CFE6840DE8}" presName="childText" presStyleLbl="conFgAcc1" presStyleIdx="0" presStyleCnt="6">
        <dgm:presLayoutVars>
          <dgm:bulletEnabled val="1"/>
        </dgm:presLayoutVars>
      </dgm:prSet>
      <dgm:spPr/>
    </dgm:pt>
    <dgm:pt modelId="{7CD99C08-4087-4070-9FDE-23347AFDB815}" type="pres">
      <dgm:prSet presAssocID="{2DE11EFD-E9C5-475E-8C34-6662B1CCEEBD}" presName="spaceBetweenRectangles" presStyleCnt="0"/>
      <dgm:spPr/>
    </dgm:pt>
    <dgm:pt modelId="{9BEE6F59-C46E-4005-AC12-705A8077CEF7}" type="pres">
      <dgm:prSet presAssocID="{22A8FECD-B4BB-4898-B0BF-E3C080C8D14D}" presName="parentLin" presStyleCnt="0"/>
      <dgm:spPr/>
    </dgm:pt>
    <dgm:pt modelId="{2E1FDA0C-5FDE-4BF9-94B8-444D881E7D73}" type="pres">
      <dgm:prSet presAssocID="{22A8FECD-B4BB-4898-B0BF-E3C080C8D14D}" presName="parentLeftMargin" presStyleLbl="node1" presStyleIdx="0" presStyleCnt="6"/>
      <dgm:spPr/>
      <dgm:t>
        <a:bodyPr/>
        <a:lstStyle/>
        <a:p>
          <a:endParaRPr lang="es-ES"/>
        </a:p>
      </dgm:t>
    </dgm:pt>
    <dgm:pt modelId="{474248D1-E4E9-4B24-8CCF-2D6A94C41118}" type="pres">
      <dgm:prSet presAssocID="{22A8FECD-B4BB-4898-B0BF-E3C080C8D14D}" presName="parentText" presStyleLbl="node1" presStyleIdx="1" presStyleCnt="6">
        <dgm:presLayoutVars>
          <dgm:chMax val="0"/>
          <dgm:bulletEnabled val="1"/>
        </dgm:presLayoutVars>
      </dgm:prSet>
      <dgm:spPr/>
      <dgm:t>
        <a:bodyPr/>
        <a:lstStyle/>
        <a:p>
          <a:endParaRPr lang="es-ES"/>
        </a:p>
      </dgm:t>
    </dgm:pt>
    <dgm:pt modelId="{054819A5-8B7D-48F4-A52D-354E99FA7AAC}" type="pres">
      <dgm:prSet presAssocID="{22A8FECD-B4BB-4898-B0BF-E3C080C8D14D}" presName="negativeSpace" presStyleCnt="0"/>
      <dgm:spPr/>
    </dgm:pt>
    <dgm:pt modelId="{23B5F593-60F0-4297-B73A-C55597064D09}" type="pres">
      <dgm:prSet presAssocID="{22A8FECD-B4BB-4898-B0BF-E3C080C8D14D}" presName="childText" presStyleLbl="conFgAcc1" presStyleIdx="1" presStyleCnt="6">
        <dgm:presLayoutVars>
          <dgm:bulletEnabled val="1"/>
        </dgm:presLayoutVars>
      </dgm:prSet>
      <dgm:spPr/>
    </dgm:pt>
    <dgm:pt modelId="{98B858B4-1B7F-4F1E-B275-61A343A1264E}" type="pres">
      <dgm:prSet presAssocID="{D35FF905-C65C-4E3B-8A67-BEE37C351BB7}" presName="spaceBetweenRectangles" presStyleCnt="0"/>
      <dgm:spPr/>
    </dgm:pt>
    <dgm:pt modelId="{350803CD-9FE2-4471-8648-2EDBF07AF6CA}" type="pres">
      <dgm:prSet presAssocID="{A4E648B0-571A-4CF8-93ED-683A8796EF8F}" presName="parentLin" presStyleCnt="0"/>
      <dgm:spPr/>
    </dgm:pt>
    <dgm:pt modelId="{2EE4B215-82BE-4544-BB11-62C7B626AB07}" type="pres">
      <dgm:prSet presAssocID="{A4E648B0-571A-4CF8-93ED-683A8796EF8F}" presName="parentLeftMargin" presStyleLbl="node1" presStyleIdx="1" presStyleCnt="6"/>
      <dgm:spPr/>
      <dgm:t>
        <a:bodyPr/>
        <a:lstStyle/>
        <a:p>
          <a:endParaRPr lang="es-ES"/>
        </a:p>
      </dgm:t>
    </dgm:pt>
    <dgm:pt modelId="{D97ACEA9-D4AE-41B3-8DF9-2723777B65C9}" type="pres">
      <dgm:prSet presAssocID="{A4E648B0-571A-4CF8-93ED-683A8796EF8F}" presName="parentText" presStyleLbl="node1" presStyleIdx="2" presStyleCnt="6">
        <dgm:presLayoutVars>
          <dgm:chMax val="0"/>
          <dgm:bulletEnabled val="1"/>
        </dgm:presLayoutVars>
      </dgm:prSet>
      <dgm:spPr/>
      <dgm:t>
        <a:bodyPr/>
        <a:lstStyle/>
        <a:p>
          <a:endParaRPr lang="es-ES"/>
        </a:p>
      </dgm:t>
    </dgm:pt>
    <dgm:pt modelId="{325FCD65-3A0F-4357-9D68-647332C2AFAC}" type="pres">
      <dgm:prSet presAssocID="{A4E648B0-571A-4CF8-93ED-683A8796EF8F}" presName="negativeSpace" presStyleCnt="0"/>
      <dgm:spPr/>
    </dgm:pt>
    <dgm:pt modelId="{E82FCCD3-C74E-497C-89DB-8C0F7F5D9180}" type="pres">
      <dgm:prSet presAssocID="{A4E648B0-571A-4CF8-93ED-683A8796EF8F}" presName="childText" presStyleLbl="conFgAcc1" presStyleIdx="2" presStyleCnt="6">
        <dgm:presLayoutVars>
          <dgm:bulletEnabled val="1"/>
        </dgm:presLayoutVars>
      </dgm:prSet>
      <dgm:spPr/>
    </dgm:pt>
    <dgm:pt modelId="{67D16F77-339E-4EC6-9E17-90E30B96CE26}" type="pres">
      <dgm:prSet presAssocID="{B6F22B42-43AA-4040-99E3-3631BE9B211B}" presName="spaceBetweenRectangles" presStyleCnt="0"/>
      <dgm:spPr/>
    </dgm:pt>
    <dgm:pt modelId="{1AFA490C-8A23-4375-88CF-A97F1DB56D8F}" type="pres">
      <dgm:prSet presAssocID="{00443C96-BD25-4807-9235-A27A7228E136}" presName="parentLin" presStyleCnt="0"/>
      <dgm:spPr/>
    </dgm:pt>
    <dgm:pt modelId="{8B40685C-85BB-429D-BD32-2FC4468B30CA}" type="pres">
      <dgm:prSet presAssocID="{00443C96-BD25-4807-9235-A27A7228E136}" presName="parentLeftMargin" presStyleLbl="node1" presStyleIdx="2" presStyleCnt="6"/>
      <dgm:spPr/>
      <dgm:t>
        <a:bodyPr/>
        <a:lstStyle/>
        <a:p>
          <a:endParaRPr lang="es-ES"/>
        </a:p>
      </dgm:t>
    </dgm:pt>
    <dgm:pt modelId="{54929B40-4901-46B8-9269-D82126CC66BA}" type="pres">
      <dgm:prSet presAssocID="{00443C96-BD25-4807-9235-A27A7228E136}" presName="parentText" presStyleLbl="node1" presStyleIdx="3" presStyleCnt="6">
        <dgm:presLayoutVars>
          <dgm:chMax val="0"/>
          <dgm:bulletEnabled val="1"/>
        </dgm:presLayoutVars>
      </dgm:prSet>
      <dgm:spPr/>
      <dgm:t>
        <a:bodyPr/>
        <a:lstStyle/>
        <a:p>
          <a:endParaRPr lang="es-ES"/>
        </a:p>
      </dgm:t>
    </dgm:pt>
    <dgm:pt modelId="{F6E2CBC2-A6CB-4E04-B2B6-AFA9D45018F3}" type="pres">
      <dgm:prSet presAssocID="{00443C96-BD25-4807-9235-A27A7228E136}" presName="negativeSpace" presStyleCnt="0"/>
      <dgm:spPr/>
    </dgm:pt>
    <dgm:pt modelId="{2D9E50AF-853F-482E-BAD9-52AEB3E2FC0B}" type="pres">
      <dgm:prSet presAssocID="{00443C96-BD25-4807-9235-A27A7228E136}" presName="childText" presStyleLbl="conFgAcc1" presStyleIdx="3" presStyleCnt="6">
        <dgm:presLayoutVars>
          <dgm:bulletEnabled val="1"/>
        </dgm:presLayoutVars>
      </dgm:prSet>
      <dgm:spPr/>
    </dgm:pt>
    <dgm:pt modelId="{557849B3-EE33-4B11-AA36-0C5B9DD8F291}" type="pres">
      <dgm:prSet presAssocID="{0CACF830-1659-4847-AC14-077024FCB5B7}" presName="spaceBetweenRectangles" presStyleCnt="0"/>
      <dgm:spPr/>
    </dgm:pt>
    <dgm:pt modelId="{557F11CB-A1D1-47D0-9A83-CD653B7F1542}" type="pres">
      <dgm:prSet presAssocID="{689CAAD4-6DC1-478A-BCCC-3443A9489F8F}" presName="parentLin" presStyleCnt="0"/>
      <dgm:spPr/>
    </dgm:pt>
    <dgm:pt modelId="{D61D42F0-08BD-4EA1-8B56-61D5CB5195A3}" type="pres">
      <dgm:prSet presAssocID="{689CAAD4-6DC1-478A-BCCC-3443A9489F8F}" presName="parentLeftMargin" presStyleLbl="node1" presStyleIdx="3" presStyleCnt="6"/>
      <dgm:spPr/>
      <dgm:t>
        <a:bodyPr/>
        <a:lstStyle/>
        <a:p>
          <a:endParaRPr lang="es-ES"/>
        </a:p>
      </dgm:t>
    </dgm:pt>
    <dgm:pt modelId="{F258583D-2CCE-4ED1-9F5E-D9D60EB247D3}" type="pres">
      <dgm:prSet presAssocID="{689CAAD4-6DC1-478A-BCCC-3443A9489F8F}" presName="parentText" presStyleLbl="node1" presStyleIdx="4" presStyleCnt="6">
        <dgm:presLayoutVars>
          <dgm:chMax val="0"/>
          <dgm:bulletEnabled val="1"/>
        </dgm:presLayoutVars>
      </dgm:prSet>
      <dgm:spPr/>
      <dgm:t>
        <a:bodyPr/>
        <a:lstStyle/>
        <a:p>
          <a:endParaRPr lang="es-ES"/>
        </a:p>
      </dgm:t>
    </dgm:pt>
    <dgm:pt modelId="{49A9D567-07B7-4BB6-88AA-1AF705569D81}" type="pres">
      <dgm:prSet presAssocID="{689CAAD4-6DC1-478A-BCCC-3443A9489F8F}" presName="negativeSpace" presStyleCnt="0"/>
      <dgm:spPr/>
    </dgm:pt>
    <dgm:pt modelId="{AD249135-A0B8-4DDA-AE59-AF27AFB2A34D}" type="pres">
      <dgm:prSet presAssocID="{689CAAD4-6DC1-478A-BCCC-3443A9489F8F}" presName="childText" presStyleLbl="conFgAcc1" presStyleIdx="4" presStyleCnt="6">
        <dgm:presLayoutVars>
          <dgm:bulletEnabled val="1"/>
        </dgm:presLayoutVars>
      </dgm:prSet>
      <dgm:spPr/>
    </dgm:pt>
    <dgm:pt modelId="{B965CD6B-3275-4F56-8746-6B9E1296E582}" type="pres">
      <dgm:prSet presAssocID="{96752025-7CA3-48A7-AF63-62D96682C8C0}" presName="spaceBetweenRectangles" presStyleCnt="0"/>
      <dgm:spPr/>
    </dgm:pt>
    <dgm:pt modelId="{DF8CF5F0-F086-4BED-8D7F-9C97C218B4D3}" type="pres">
      <dgm:prSet presAssocID="{BF9B1A5C-DCCA-477E-A539-4FDE292221B3}" presName="parentLin" presStyleCnt="0"/>
      <dgm:spPr/>
    </dgm:pt>
    <dgm:pt modelId="{4597B1DE-02B0-4DD7-9416-0811E0D75D74}" type="pres">
      <dgm:prSet presAssocID="{BF9B1A5C-DCCA-477E-A539-4FDE292221B3}" presName="parentLeftMargin" presStyleLbl="node1" presStyleIdx="4" presStyleCnt="6"/>
      <dgm:spPr/>
      <dgm:t>
        <a:bodyPr/>
        <a:lstStyle/>
        <a:p>
          <a:endParaRPr lang="es-ES"/>
        </a:p>
      </dgm:t>
    </dgm:pt>
    <dgm:pt modelId="{8F59F00F-546A-466B-B82B-7172AD8923B0}" type="pres">
      <dgm:prSet presAssocID="{BF9B1A5C-DCCA-477E-A539-4FDE292221B3}" presName="parentText" presStyleLbl="node1" presStyleIdx="5" presStyleCnt="6">
        <dgm:presLayoutVars>
          <dgm:chMax val="0"/>
          <dgm:bulletEnabled val="1"/>
        </dgm:presLayoutVars>
      </dgm:prSet>
      <dgm:spPr/>
      <dgm:t>
        <a:bodyPr/>
        <a:lstStyle/>
        <a:p>
          <a:endParaRPr lang="es-ES"/>
        </a:p>
      </dgm:t>
    </dgm:pt>
    <dgm:pt modelId="{447BEF4B-3DC8-435B-B966-CD75024314C7}" type="pres">
      <dgm:prSet presAssocID="{BF9B1A5C-DCCA-477E-A539-4FDE292221B3}" presName="negativeSpace" presStyleCnt="0"/>
      <dgm:spPr/>
    </dgm:pt>
    <dgm:pt modelId="{CED67540-072A-4E35-A6A7-18A68161BE27}" type="pres">
      <dgm:prSet presAssocID="{BF9B1A5C-DCCA-477E-A539-4FDE292221B3}" presName="childText" presStyleLbl="conFgAcc1" presStyleIdx="5" presStyleCnt="6">
        <dgm:presLayoutVars>
          <dgm:bulletEnabled val="1"/>
        </dgm:presLayoutVars>
      </dgm:prSet>
      <dgm:spPr/>
    </dgm:pt>
  </dgm:ptLst>
  <dgm:cxnLst>
    <dgm:cxn modelId="{FB0E1CAC-9CB5-4E91-A8A3-EA58A7FEA8CF}" type="presOf" srcId="{BF9B1A5C-DCCA-477E-A539-4FDE292221B3}" destId="{4597B1DE-02B0-4DD7-9416-0811E0D75D74}" srcOrd="0" destOrd="0" presId="urn:microsoft.com/office/officeart/2005/8/layout/list1"/>
    <dgm:cxn modelId="{6CEC87DA-1890-4A9B-8500-F745517B9EFE}" srcId="{B966479B-30C2-4D42-BED0-AAABD1D2084A}" destId="{22A8FECD-B4BB-4898-B0BF-E3C080C8D14D}" srcOrd="1" destOrd="0" parTransId="{68D39871-1F32-425D-9FA8-372F9C7F3407}" sibTransId="{D35FF905-C65C-4E3B-8A67-BEE37C351BB7}"/>
    <dgm:cxn modelId="{E8861DA9-E832-4C05-85F0-F27B8A643D64}" type="presOf" srcId="{A4E648B0-571A-4CF8-93ED-683A8796EF8F}" destId="{D97ACEA9-D4AE-41B3-8DF9-2723777B65C9}" srcOrd="1" destOrd="0" presId="urn:microsoft.com/office/officeart/2005/8/layout/list1"/>
    <dgm:cxn modelId="{A3138AB9-2063-431D-8706-8CF3098530F1}" type="presOf" srcId="{BF9B1A5C-DCCA-477E-A539-4FDE292221B3}" destId="{8F59F00F-546A-466B-B82B-7172AD8923B0}" srcOrd="1" destOrd="0" presId="urn:microsoft.com/office/officeart/2005/8/layout/list1"/>
    <dgm:cxn modelId="{E23F2AAF-C9E4-420A-A89D-A974301A291D}" srcId="{B966479B-30C2-4D42-BED0-AAABD1D2084A}" destId="{6144EC27-768E-4F8C-9E20-77CFE6840DE8}" srcOrd="0" destOrd="0" parTransId="{942F94FE-49B0-455E-BBDD-CD1AE0567CC8}" sibTransId="{2DE11EFD-E9C5-475E-8C34-6662B1CCEEBD}"/>
    <dgm:cxn modelId="{05B19C9C-6310-4E39-B85A-C80600C5C372}" type="presOf" srcId="{6144EC27-768E-4F8C-9E20-77CFE6840DE8}" destId="{6DB0B4F6-A19A-43FD-9F71-2FFB9168405E}" srcOrd="1" destOrd="0" presId="urn:microsoft.com/office/officeart/2005/8/layout/list1"/>
    <dgm:cxn modelId="{DC4195B5-A2D9-4B06-83E8-74D685349C47}" type="presOf" srcId="{689CAAD4-6DC1-478A-BCCC-3443A9489F8F}" destId="{F258583D-2CCE-4ED1-9F5E-D9D60EB247D3}" srcOrd="1" destOrd="0" presId="urn:microsoft.com/office/officeart/2005/8/layout/list1"/>
    <dgm:cxn modelId="{63AA5B98-7398-4309-A022-581B0588A6FE}" srcId="{B966479B-30C2-4D42-BED0-AAABD1D2084A}" destId="{00443C96-BD25-4807-9235-A27A7228E136}" srcOrd="3" destOrd="0" parTransId="{25D29169-06B0-4E12-B926-B626647A1FEC}" sibTransId="{0CACF830-1659-4847-AC14-077024FCB5B7}"/>
    <dgm:cxn modelId="{09806B85-DCFC-4C39-8E36-59EA5473DCE1}" srcId="{B966479B-30C2-4D42-BED0-AAABD1D2084A}" destId="{689CAAD4-6DC1-478A-BCCC-3443A9489F8F}" srcOrd="4" destOrd="0" parTransId="{76D60560-A478-4097-B1A5-4BCA945D385B}" sibTransId="{96752025-7CA3-48A7-AF63-62D96682C8C0}"/>
    <dgm:cxn modelId="{DADF00D1-E0A0-4809-B836-87D09EE57F4C}" type="presOf" srcId="{00443C96-BD25-4807-9235-A27A7228E136}" destId="{54929B40-4901-46B8-9269-D82126CC66BA}" srcOrd="1" destOrd="0" presId="urn:microsoft.com/office/officeart/2005/8/layout/list1"/>
    <dgm:cxn modelId="{1626C9E4-8C32-4E1D-8069-6A1DF16B6EFA}" type="presOf" srcId="{689CAAD4-6DC1-478A-BCCC-3443A9489F8F}" destId="{D61D42F0-08BD-4EA1-8B56-61D5CB5195A3}" srcOrd="0" destOrd="0" presId="urn:microsoft.com/office/officeart/2005/8/layout/list1"/>
    <dgm:cxn modelId="{B5CE74C4-691D-4D6D-B6B1-7D65B51E897D}" srcId="{B966479B-30C2-4D42-BED0-AAABD1D2084A}" destId="{BF9B1A5C-DCCA-477E-A539-4FDE292221B3}" srcOrd="5" destOrd="0" parTransId="{C33D2D10-9D9C-460D-897C-42E9BF2DF64B}" sibTransId="{251B6247-D7DB-433E-B2E6-BF9B947BD12E}"/>
    <dgm:cxn modelId="{9FBB9DC4-9712-4DC5-9614-91C044E3F7A0}" type="presOf" srcId="{22A8FECD-B4BB-4898-B0BF-E3C080C8D14D}" destId="{474248D1-E4E9-4B24-8CCF-2D6A94C41118}" srcOrd="1" destOrd="0" presId="urn:microsoft.com/office/officeart/2005/8/layout/list1"/>
    <dgm:cxn modelId="{49B6A754-ECBB-414E-9985-970DE27F39CE}" type="presOf" srcId="{A4E648B0-571A-4CF8-93ED-683A8796EF8F}" destId="{2EE4B215-82BE-4544-BB11-62C7B626AB07}" srcOrd="0" destOrd="0" presId="urn:microsoft.com/office/officeart/2005/8/layout/list1"/>
    <dgm:cxn modelId="{31B8DACB-15ED-40A2-BAEC-6230CD61B561}" srcId="{B966479B-30C2-4D42-BED0-AAABD1D2084A}" destId="{A4E648B0-571A-4CF8-93ED-683A8796EF8F}" srcOrd="2" destOrd="0" parTransId="{BAA27847-35E6-4B7E-A717-DF8B01E6E6DA}" sibTransId="{B6F22B42-43AA-4040-99E3-3631BE9B211B}"/>
    <dgm:cxn modelId="{D016AC34-AFE6-4919-BEF7-00129B6E9573}" type="presOf" srcId="{22A8FECD-B4BB-4898-B0BF-E3C080C8D14D}" destId="{2E1FDA0C-5FDE-4BF9-94B8-444D881E7D73}" srcOrd="0" destOrd="0" presId="urn:microsoft.com/office/officeart/2005/8/layout/list1"/>
    <dgm:cxn modelId="{83592F71-0BC3-4554-A383-7B1A1BA43D9C}" type="presOf" srcId="{B966479B-30C2-4D42-BED0-AAABD1D2084A}" destId="{09927D0D-FAF0-4AB7-8BF4-0B0ADC4565EB}" srcOrd="0" destOrd="0" presId="urn:microsoft.com/office/officeart/2005/8/layout/list1"/>
    <dgm:cxn modelId="{BD2AA34B-298A-4242-992F-CB16350DE11D}" type="presOf" srcId="{00443C96-BD25-4807-9235-A27A7228E136}" destId="{8B40685C-85BB-429D-BD32-2FC4468B30CA}" srcOrd="0" destOrd="0" presId="urn:microsoft.com/office/officeart/2005/8/layout/list1"/>
    <dgm:cxn modelId="{868F8D92-8EDF-4430-9DAD-D9BA5F297AEA}" type="presOf" srcId="{6144EC27-768E-4F8C-9E20-77CFE6840DE8}" destId="{9023B9B3-8886-498B-929B-3A86CF67AF8B}" srcOrd="0" destOrd="0" presId="urn:microsoft.com/office/officeart/2005/8/layout/list1"/>
    <dgm:cxn modelId="{5F9A05A8-A03A-4C91-AE95-85F347B1B178}" type="presParOf" srcId="{09927D0D-FAF0-4AB7-8BF4-0B0ADC4565EB}" destId="{DC8B58CF-F581-41CD-8B0C-D649DA18F1A6}" srcOrd="0" destOrd="0" presId="urn:microsoft.com/office/officeart/2005/8/layout/list1"/>
    <dgm:cxn modelId="{0EB15798-C677-452B-A86D-67F8EAA1CC53}" type="presParOf" srcId="{DC8B58CF-F581-41CD-8B0C-D649DA18F1A6}" destId="{9023B9B3-8886-498B-929B-3A86CF67AF8B}" srcOrd="0" destOrd="0" presId="urn:microsoft.com/office/officeart/2005/8/layout/list1"/>
    <dgm:cxn modelId="{4CA58E71-EEB4-43A1-824C-04D849394331}" type="presParOf" srcId="{DC8B58CF-F581-41CD-8B0C-D649DA18F1A6}" destId="{6DB0B4F6-A19A-43FD-9F71-2FFB9168405E}" srcOrd="1" destOrd="0" presId="urn:microsoft.com/office/officeart/2005/8/layout/list1"/>
    <dgm:cxn modelId="{8F93B44C-8207-47EF-BF66-1EFBCDE3DF4A}" type="presParOf" srcId="{09927D0D-FAF0-4AB7-8BF4-0B0ADC4565EB}" destId="{33440FE5-B73A-4D9A-AC73-CFF5E959BFF6}" srcOrd="1" destOrd="0" presId="urn:microsoft.com/office/officeart/2005/8/layout/list1"/>
    <dgm:cxn modelId="{0E79D2A7-96C3-412F-A51A-8A6A27CF155E}" type="presParOf" srcId="{09927D0D-FAF0-4AB7-8BF4-0B0ADC4565EB}" destId="{F92D7752-8DCF-44B4-B78E-7C40AB253685}" srcOrd="2" destOrd="0" presId="urn:microsoft.com/office/officeart/2005/8/layout/list1"/>
    <dgm:cxn modelId="{CF4828B3-08DD-4D01-8B24-93F9E6C4D9DD}" type="presParOf" srcId="{09927D0D-FAF0-4AB7-8BF4-0B0ADC4565EB}" destId="{7CD99C08-4087-4070-9FDE-23347AFDB815}" srcOrd="3" destOrd="0" presId="urn:microsoft.com/office/officeart/2005/8/layout/list1"/>
    <dgm:cxn modelId="{F8F13FFD-8C20-4C59-B74C-FC491305CC56}" type="presParOf" srcId="{09927D0D-FAF0-4AB7-8BF4-0B0ADC4565EB}" destId="{9BEE6F59-C46E-4005-AC12-705A8077CEF7}" srcOrd="4" destOrd="0" presId="urn:microsoft.com/office/officeart/2005/8/layout/list1"/>
    <dgm:cxn modelId="{80510391-E951-42CC-BD41-BBD43AD158D3}" type="presParOf" srcId="{9BEE6F59-C46E-4005-AC12-705A8077CEF7}" destId="{2E1FDA0C-5FDE-4BF9-94B8-444D881E7D73}" srcOrd="0" destOrd="0" presId="urn:microsoft.com/office/officeart/2005/8/layout/list1"/>
    <dgm:cxn modelId="{C0290FA0-A7E4-4D96-A648-FA5665D1C0E9}" type="presParOf" srcId="{9BEE6F59-C46E-4005-AC12-705A8077CEF7}" destId="{474248D1-E4E9-4B24-8CCF-2D6A94C41118}" srcOrd="1" destOrd="0" presId="urn:microsoft.com/office/officeart/2005/8/layout/list1"/>
    <dgm:cxn modelId="{333F7751-C587-4AD7-A5CB-B1D27123E905}" type="presParOf" srcId="{09927D0D-FAF0-4AB7-8BF4-0B0ADC4565EB}" destId="{054819A5-8B7D-48F4-A52D-354E99FA7AAC}" srcOrd="5" destOrd="0" presId="urn:microsoft.com/office/officeart/2005/8/layout/list1"/>
    <dgm:cxn modelId="{00140B3E-7AAF-4B14-8CE5-AA63DE0618B9}" type="presParOf" srcId="{09927D0D-FAF0-4AB7-8BF4-0B0ADC4565EB}" destId="{23B5F593-60F0-4297-B73A-C55597064D09}" srcOrd="6" destOrd="0" presId="urn:microsoft.com/office/officeart/2005/8/layout/list1"/>
    <dgm:cxn modelId="{A5E488B9-F1FA-4260-BFB2-5E74D292E347}" type="presParOf" srcId="{09927D0D-FAF0-4AB7-8BF4-0B0ADC4565EB}" destId="{98B858B4-1B7F-4F1E-B275-61A343A1264E}" srcOrd="7" destOrd="0" presId="urn:microsoft.com/office/officeart/2005/8/layout/list1"/>
    <dgm:cxn modelId="{0A5AC9EE-BE5A-4296-92D1-9DF057FBF1FD}" type="presParOf" srcId="{09927D0D-FAF0-4AB7-8BF4-0B0ADC4565EB}" destId="{350803CD-9FE2-4471-8648-2EDBF07AF6CA}" srcOrd="8" destOrd="0" presId="urn:microsoft.com/office/officeart/2005/8/layout/list1"/>
    <dgm:cxn modelId="{2656274B-A000-4690-84F5-A845E3DBA61E}" type="presParOf" srcId="{350803CD-9FE2-4471-8648-2EDBF07AF6CA}" destId="{2EE4B215-82BE-4544-BB11-62C7B626AB07}" srcOrd="0" destOrd="0" presId="urn:microsoft.com/office/officeart/2005/8/layout/list1"/>
    <dgm:cxn modelId="{8F22C979-777A-40D5-A9D3-A0ED54BDFE82}" type="presParOf" srcId="{350803CD-9FE2-4471-8648-2EDBF07AF6CA}" destId="{D97ACEA9-D4AE-41B3-8DF9-2723777B65C9}" srcOrd="1" destOrd="0" presId="urn:microsoft.com/office/officeart/2005/8/layout/list1"/>
    <dgm:cxn modelId="{8FB9FD28-8FFA-485E-9EED-E377F3117013}" type="presParOf" srcId="{09927D0D-FAF0-4AB7-8BF4-0B0ADC4565EB}" destId="{325FCD65-3A0F-4357-9D68-647332C2AFAC}" srcOrd="9" destOrd="0" presId="urn:microsoft.com/office/officeart/2005/8/layout/list1"/>
    <dgm:cxn modelId="{78A99420-9021-464F-9806-C2916BA2EAA3}" type="presParOf" srcId="{09927D0D-FAF0-4AB7-8BF4-0B0ADC4565EB}" destId="{E82FCCD3-C74E-497C-89DB-8C0F7F5D9180}" srcOrd="10" destOrd="0" presId="urn:microsoft.com/office/officeart/2005/8/layout/list1"/>
    <dgm:cxn modelId="{EBC7AB1F-6D1B-424D-B352-79A689281A36}" type="presParOf" srcId="{09927D0D-FAF0-4AB7-8BF4-0B0ADC4565EB}" destId="{67D16F77-339E-4EC6-9E17-90E30B96CE26}" srcOrd="11" destOrd="0" presId="urn:microsoft.com/office/officeart/2005/8/layout/list1"/>
    <dgm:cxn modelId="{565C46D2-0F38-4D1C-9BE7-F96A126A6CA1}" type="presParOf" srcId="{09927D0D-FAF0-4AB7-8BF4-0B0ADC4565EB}" destId="{1AFA490C-8A23-4375-88CF-A97F1DB56D8F}" srcOrd="12" destOrd="0" presId="urn:microsoft.com/office/officeart/2005/8/layout/list1"/>
    <dgm:cxn modelId="{739B7EC9-9BA0-4430-90BD-228D1F6ED115}" type="presParOf" srcId="{1AFA490C-8A23-4375-88CF-A97F1DB56D8F}" destId="{8B40685C-85BB-429D-BD32-2FC4468B30CA}" srcOrd="0" destOrd="0" presId="urn:microsoft.com/office/officeart/2005/8/layout/list1"/>
    <dgm:cxn modelId="{79BC261D-F0F9-42A1-B2D7-55D912D07DA6}" type="presParOf" srcId="{1AFA490C-8A23-4375-88CF-A97F1DB56D8F}" destId="{54929B40-4901-46B8-9269-D82126CC66BA}" srcOrd="1" destOrd="0" presId="urn:microsoft.com/office/officeart/2005/8/layout/list1"/>
    <dgm:cxn modelId="{8B8337A9-B9EF-4DDA-8179-F1200AB80F46}" type="presParOf" srcId="{09927D0D-FAF0-4AB7-8BF4-0B0ADC4565EB}" destId="{F6E2CBC2-A6CB-4E04-B2B6-AFA9D45018F3}" srcOrd="13" destOrd="0" presId="urn:microsoft.com/office/officeart/2005/8/layout/list1"/>
    <dgm:cxn modelId="{C1A96019-1D7D-4CFB-A9D1-4B474614282E}" type="presParOf" srcId="{09927D0D-FAF0-4AB7-8BF4-0B0ADC4565EB}" destId="{2D9E50AF-853F-482E-BAD9-52AEB3E2FC0B}" srcOrd="14" destOrd="0" presId="urn:microsoft.com/office/officeart/2005/8/layout/list1"/>
    <dgm:cxn modelId="{665819B8-1B5B-43EB-AA85-D64EC7FCB1D2}" type="presParOf" srcId="{09927D0D-FAF0-4AB7-8BF4-0B0ADC4565EB}" destId="{557849B3-EE33-4B11-AA36-0C5B9DD8F291}" srcOrd="15" destOrd="0" presId="urn:microsoft.com/office/officeart/2005/8/layout/list1"/>
    <dgm:cxn modelId="{32113473-786E-41FB-A5F6-285F80544E48}" type="presParOf" srcId="{09927D0D-FAF0-4AB7-8BF4-0B0ADC4565EB}" destId="{557F11CB-A1D1-47D0-9A83-CD653B7F1542}" srcOrd="16" destOrd="0" presId="urn:microsoft.com/office/officeart/2005/8/layout/list1"/>
    <dgm:cxn modelId="{5FE3AF13-5AD3-49D6-983E-80679F58476B}" type="presParOf" srcId="{557F11CB-A1D1-47D0-9A83-CD653B7F1542}" destId="{D61D42F0-08BD-4EA1-8B56-61D5CB5195A3}" srcOrd="0" destOrd="0" presId="urn:microsoft.com/office/officeart/2005/8/layout/list1"/>
    <dgm:cxn modelId="{AC5155AD-E1F7-4C2C-9BF5-4AA564A9E76A}" type="presParOf" srcId="{557F11CB-A1D1-47D0-9A83-CD653B7F1542}" destId="{F258583D-2CCE-4ED1-9F5E-D9D60EB247D3}" srcOrd="1" destOrd="0" presId="urn:microsoft.com/office/officeart/2005/8/layout/list1"/>
    <dgm:cxn modelId="{02EBCFF8-DD23-49FB-91BC-049EA26A3064}" type="presParOf" srcId="{09927D0D-FAF0-4AB7-8BF4-0B0ADC4565EB}" destId="{49A9D567-07B7-4BB6-88AA-1AF705569D81}" srcOrd="17" destOrd="0" presId="urn:microsoft.com/office/officeart/2005/8/layout/list1"/>
    <dgm:cxn modelId="{06154AE3-AB94-4F32-8E21-6B21401A91AD}" type="presParOf" srcId="{09927D0D-FAF0-4AB7-8BF4-0B0ADC4565EB}" destId="{AD249135-A0B8-4DDA-AE59-AF27AFB2A34D}" srcOrd="18" destOrd="0" presId="urn:microsoft.com/office/officeart/2005/8/layout/list1"/>
    <dgm:cxn modelId="{E735C008-78FA-46C9-8171-B89C984BA5EF}" type="presParOf" srcId="{09927D0D-FAF0-4AB7-8BF4-0B0ADC4565EB}" destId="{B965CD6B-3275-4F56-8746-6B9E1296E582}" srcOrd="19" destOrd="0" presId="urn:microsoft.com/office/officeart/2005/8/layout/list1"/>
    <dgm:cxn modelId="{B8DD429F-E0D2-4D53-A0E0-449DC5E7FA2F}" type="presParOf" srcId="{09927D0D-FAF0-4AB7-8BF4-0B0ADC4565EB}" destId="{DF8CF5F0-F086-4BED-8D7F-9C97C218B4D3}" srcOrd="20" destOrd="0" presId="urn:microsoft.com/office/officeart/2005/8/layout/list1"/>
    <dgm:cxn modelId="{97F30DE6-F829-447D-96CB-B46F3315F5C8}" type="presParOf" srcId="{DF8CF5F0-F086-4BED-8D7F-9C97C218B4D3}" destId="{4597B1DE-02B0-4DD7-9416-0811E0D75D74}" srcOrd="0" destOrd="0" presId="urn:microsoft.com/office/officeart/2005/8/layout/list1"/>
    <dgm:cxn modelId="{C2549664-2FDF-48DA-B3ED-E6A41E5A9BB7}" type="presParOf" srcId="{DF8CF5F0-F086-4BED-8D7F-9C97C218B4D3}" destId="{8F59F00F-546A-466B-B82B-7172AD8923B0}" srcOrd="1" destOrd="0" presId="urn:microsoft.com/office/officeart/2005/8/layout/list1"/>
    <dgm:cxn modelId="{BE9C7FA4-FF49-48CA-8231-65EF08A47480}" type="presParOf" srcId="{09927D0D-FAF0-4AB7-8BF4-0B0ADC4565EB}" destId="{447BEF4B-3DC8-435B-B966-CD75024314C7}" srcOrd="21" destOrd="0" presId="urn:microsoft.com/office/officeart/2005/8/layout/list1"/>
    <dgm:cxn modelId="{1B5130C7-DDAC-4508-861E-DCE66EB31488}" type="presParOf" srcId="{09927D0D-FAF0-4AB7-8BF4-0B0ADC4565EB}" destId="{CED67540-072A-4E35-A6A7-18A68161BE27}"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966479B-30C2-4D42-BED0-AAABD1D2084A}" type="doc">
      <dgm:prSet loTypeId="urn:microsoft.com/office/officeart/2005/8/layout/list1" loCatId="list" qsTypeId="urn:microsoft.com/office/officeart/2005/8/quickstyle/simple1" qsCatId="simple" csTypeId="urn:microsoft.com/office/officeart/2005/8/colors/accent0_2" csCatId="mainScheme" phldr="1"/>
      <dgm:spPr/>
      <dgm:t>
        <a:bodyPr/>
        <a:lstStyle/>
        <a:p>
          <a:endParaRPr lang="es-ES"/>
        </a:p>
      </dgm:t>
    </dgm:pt>
    <dgm:pt modelId="{22A8FECD-B4BB-4898-B0BF-E3C080C8D14D}">
      <dgm:prSet phldrT="[Texto]"/>
      <dgm:spPr/>
      <dgm:t>
        <a:bodyPr/>
        <a:lstStyle/>
        <a:p>
          <a:r>
            <a:rPr lang="en-US" dirty="0" smtClean="0"/>
            <a:t>Android</a:t>
          </a:r>
          <a:endParaRPr lang="es-ES" dirty="0"/>
        </a:p>
      </dgm:t>
    </dgm:pt>
    <dgm:pt modelId="{68D39871-1F32-425D-9FA8-372F9C7F3407}" type="parTrans" cxnId="{6CEC87DA-1890-4A9B-8500-F745517B9EFE}">
      <dgm:prSet/>
      <dgm:spPr/>
      <dgm:t>
        <a:bodyPr/>
        <a:lstStyle/>
        <a:p>
          <a:endParaRPr lang="es-ES"/>
        </a:p>
      </dgm:t>
    </dgm:pt>
    <dgm:pt modelId="{D35FF905-C65C-4E3B-8A67-BEE37C351BB7}" type="sibTrans" cxnId="{6CEC87DA-1890-4A9B-8500-F745517B9EFE}">
      <dgm:prSet/>
      <dgm:spPr/>
      <dgm:t>
        <a:bodyPr/>
        <a:lstStyle/>
        <a:p>
          <a:endParaRPr lang="es-ES"/>
        </a:p>
      </dgm:t>
    </dgm:pt>
    <dgm:pt modelId="{A4E648B0-571A-4CF8-93ED-683A8796EF8F}">
      <dgm:prSet phldrT="[Texto]"/>
      <dgm:spPr/>
      <dgm:t>
        <a:bodyPr/>
        <a:lstStyle/>
        <a:p>
          <a:r>
            <a:rPr lang="en-US" dirty="0" smtClean="0"/>
            <a:t>Java Script</a:t>
          </a:r>
        </a:p>
      </dgm:t>
    </dgm:pt>
    <dgm:pt modelId="{BAA27847-35E6-4B7E-A717-DF8B01E6E6DA}" type="parTrans" cxnId="{31B8DACB-15ED-40A2-BAEC-6230CD61B561}">
      <dgm:prSet/>
      <dgm:spPr/>
      <dgm:t>
        <a:bodyPr/>
        <a:lstStyle/>
        <a:p>
          <a:endParaRPr lang="es-ES"/>
        </a:p>
      </dgm:t>
    </dgm:pt>
    <dgm:pt modelId="{B6F22B42-43AA-4040-99E3-3631BE9B211B}" type="sibTrans" cxnId="{31B8DACB-15ED-40A2-BAEC-6230CD61B561}">
      <dgm:prSet/>
      <dgm:spPr/>
      <dgm:t>
        <a:bodyPr/>
        <a:lstStyle/>
        <a:p>
          <a:endParaRPr lang="es-ES"/>
        </a:p>
      </dgm:t>
    </dgm:pt>
    <dgm:pt modelId="{689CAAD4-6DC1-478A-BCCC-3443A9489F8F}">
      <dgm:prSet/>
      <dgm:spPr/>
      <dgm:t>
        <a:bodyPr/>
        <a:lstStyle/>
        <a:p>
          <a:r>
            <a:rPr lang="en-US" dirty="0" smtClean="0"/>
            <a:t>VB Script</a:t>
          </a:r>
        </a:p>
      </dgm:t>
    </dgm:pt>
    <dgm:pt modelId="{76D60560-A478-4097-B1A5-4BCA945D385B}" type="parTrans" cxnId="{09806B85-DCFC-4C39-8E36-59EA5473DCE1}">
      <dgm:prSet/>
      <dgm:spPr/>
      <dgm:t>
        <a:bodyPr/>
        <a:lstStyle/>
        <a:p>
          <a:endParaRPr lang="es-ES"/>
        </a:p>
      </dgm:t>
    </dgm:pt>
    <dgm:pt modelId="{96752025-7CA3-48A7-AF63-62D96682C8C0}" type="sibTrans" cxnId="{09806B85-DCFC-4C39-8E36-59EA5473DCE1}">
      <dgm:prSet/>
      <dgm:spPr/>
      <dgm:t>
        <a:bodyPr/>
        <a:lstStyle/>
        <a:p>
          <a:endParaRPr lang="es-ES"/>
        </a:p>
      </dgm:t>
    </dgm:pt>
    <dgm:pt modelId="{67AC74A9-9B00-47FC-BDE5-82B83A5B4814}">
      <dgm:prSet/>
      <dgm:spPr/>
      <dgm:t>
        <a:bodyPr/>
        <a:lstStyle/>
        <a:p>
          <a:r>
            <a:rPr lang="es-ES" dirty="0" smtClean="0"/>
            <a:t>C#</a:t>
          </a:r>
          <a:endParaRPr lang="es-ES" dirty="0"/>
        </a:p>
      </dgm:t>
    </dgm:pt>
    <dgm:pt modelId="{8161400E-2645-491C-AF1E-31C9F4D763A7}" type="parTrans" cxnId="{BDCFAC16-4D1E-4E42-BA58-E3E1B8E0A8FB}">
      <dgm:prSet/>
      <dgm:spPr/>
      <dgm:t>
        <a:bodyPr/>
        <a:lstStyle/>
        <a:p>
          <a:endParaRPr lang="es-ES"/>
        </a:p>
      </dgm:t>
    </dgm:pt>
    <dgm:pt modelId="{5818EAA5-5DC1-46CD-8D64-7669A3CD7BBE}" type="sibTrans" cxnId="{BDCFAC16-4D1E-4E42-BA58-E3E1B8E0A8FB}">
      <dgm:prSet/>
      <dgm:spPr/>
      <dgm:t>
        <a:bodyPr/>
        <a:lstStyle/>
        <a:p>
          <a:endParaRPr lang="es-ES"/>
        </a:p>
      </dgm:t>
    </dgm:pt>
    <dgm:pt modelId="{1B98C21A-E016-4649-9C05-22FAC52CD21A}">
      <dgm:prSet/>
      <dgm:spPr/>
      <dgm:t>
        <a:bodyPr/>
        <a:lstStyle/>
        <a:p>
          <a:r>
            <a:rPr lang="es-ES" dirty="0" smtClean="0"/>
            <a:t>AJAX</a:t>
          </a:r>
          <a:endParaRPr lang="es-ES" dirty="0"/>
        </a:p>
      </dgm:t>
    </dgm:pt>
    <dgm:pt modelId="{2DE46B2C-4833-454A-8CBA-5C5B78D076FA}" type="parTrans" cxnId="{BFF17B46-A735-4E1E-9D24-F4DF07A1CF04}">
      <dgm:prSet/>
      <dgm:spPr/>
      <dgm:t>
        <a:bodyPr/>
        <a:lstStyle/>
        <a:p>
          <a:endParaRPr lang="es-ES"/>
        </a:p>
      </dgm:t>
    </dgm:pt>
    <dgm:pt modelId="{2264DFFE-9A67-4F5B-A49A-058D7D8E457D}" type="sibTrans" cxnId="{BFF17B46-A735-4E1E-9D24-F4DF07A1CF04}">
      <dgm:prSet/>
      <dgm:spPr/>
      <dgm:t>
        <a:bodyPr/>
        <a:lstStyle/>
        <a:p>
          <a:endParaRPr lang="es-ES"/>
        </a:p>
      </dgm:t>
    </dgm:pt>
    <dgm:pt modelId="{09927D0D-FAF0-4AB7-8BF4-0B0ADC4565EB}" type="pres">
      <dgm:prSet presAssocID="{B966479B-30C2-4D42-BED0-AAABD1D2084A}" presName="linear" presStyleCnt="0">
        <dgm:presLayoutVars>
          <dgm:dir/>
          <dgm:animLvl val="lvl"/>
          <dgm:resizeHandles val="exact"/>
        </dgm:presLayoutVars>
      </dgm:prSet>
      <dgm:spPr/>
      <dgm:t>
        <a:bodyPr/>
        <a:lstStyle/>
        <a:p>
          <a:endParaRPr lang="es-ES"/>
        </a:p>
      </dgm:t>
    </dgm:pt>
    <dgm:pt modelId="{9BEE6F59-C46E-4005-AC12-705A8077CEF7}" type="pres">
      <dgm:prSet presAssocID="{22A8FECD-B4BB-4898-B0BF-E3C080C8D14D}" presName="parentLin" presStyleCnt="0"/>
      <dgm:spPr/>
    </dgm:pt>
    <dgm:pt modelId="{2E1FDA0C-5FDE-4BF9-94B8-444D881E7D73}" type="pres">
      <dgm:prSet presAssocID="{22A8FECD-B4BB-4898-B0BF-E3C080C8D14D}" presName="parentLeftMargin" presStyleLbl="node1" presStyleIdx="0" presStyleCnt="5"/>
      <dgm:spPr/>
      <dgm:t>
        <a:bodyPr/>
        <a:lstStyle/>
        <a:p>
          <a:endParaRPr lang="es-ES"/>
        </a:p>
      </dgm:t>
    </dgm:pt>
    <dgm:pt modelId="{474248D1-E4E9-4B24-8CCF-2D6A94C41118}" type="pres">
      <dgm:prSet presAssocID="{22A8FECD-B4BB-4898-B0BF-E3C080C8D14D}" presName="parentText" presStyleLbl="node1" presStyleIdx="0" presStyleCnt="5">
        <dgm:presLayoutVars>
          <dgm:chMax val="0"/>
          <dgm:bulletEnabled val="1"/>
        </dgm:presLayoutVars>
      </dgm:prSet>
      <dgm:spPr/>
      <dgm:t>
        <a:bodyPr/>
        <a:lstStyle/>
        <a:p>
          <a:endParaRPr lang="es-ES"/>
        </a:p>
      </dgm:t>
    </dgm:pt>
    <dgm:pt modelId="{054819A5-8B7D-48F4-A52D-354E99FA7AAC}" type="pres">
      <dgm:prSet presAssocID="{22A8FECD-B4BB-4898-B0BF-E3C080C8D14D}" presName="negativeSpace" presStyleCnt="0"/>
      <dgm:spPr/>
    </dgm:pt>
    <dgm:pt modelId="{23B5F593-60F0-4297-B73A-C55597064D09}" type="pres">
      <dgm:prSet presAssocID="{22A8FECD-B4BB-4898-B0BF-E3C080C8D14D}" presName="childText" presStyleLbl="conFgAcc1" presStyleIdx="0" presStyleCnt="5">
        <dgm:presLayoutVars>
          <dgm:bulletEnabled val="1"/>
        </dgm:presLayoutVars>
      </dgm:prSet>
      <dgm:spPr/>
    </dgm:pt>
    <dgm:pt modelId="{98B858B4-1B7F-4F1E-B275-61A343A1264E}" type="pres">
      <dgm:prSet presAssocID="{D35FF905-C65C-4E3B-8A67-BEE37C351BB7}" presName="spaceBetweenRectangles" presStyleCnt="0"/>
      <dgm:spPr/>
    </dgm:pt>
    <dgm:pt modelId="{350803CD-9FE2-4471-8648-2EDBF07AF6CA}" type="pres">
      <dgm:prSet presAssocID="{A4E648B0-571A-4CF8-93ED-683A8796EF8F}" presName="parentLin" presStyleCnt="0"/>
      <dgm:spPr/>
    </dgm:pt>
    <dgm:pt modelId="{2EE4B215-82BE-4544-BB11-62C7B626AB07}" type="pres">
      <dgm:prSet presAssocID="{A4E648B0-571A-4CF8-93ED-683A8796EF8F}" presName="parentLeftMargin" presStyleLbl="node1" presStyleIdx="0" presStyleCnt="5"/>
      <dgm:spPr/>
      <dgm:t>
        <a:bodyPr/>
        <a:lstStyle/>
        <a:p>
          <a:endParaRPr lang="es-ES"/>
        </a:p>
      </dgm:t>
    </dgm:pt>
    <dgm:pt modelId="{D97ACEA9-D4AE-41B3-8DF9-2723777B65C9}" type="pres">
      <dgm:prSet presAssocID="{A4E648B0-571A-4CF8-93ED-683A8796EF8F}" presName="parentText" presStyleLbl="node1" presStyleIdx="1" presStyleCnt="5">
        <dgm:presLayoutVars>
          <dgm:chMax val="0"/>
          <dgm:bulletEnabled val="1"/>
        </dgm:presLayoutVars>
      </dgm:prSet>
      <dgm:spPr/>
      <dgm:t>
        <a:bodyPr/>
        <a:lstStyle/>
        <a:p>
          <a:endParaRPr lang="es-ES"/>
        </a:p>
      </dgm:t>
    </dgm:pt>
    <dgm:pt modelId="{325FCD65-3A0F-4357-9D68-647332C2AFAC}" type="pres">
      <dgm:prSet presAssocID="{A4E648B0-571A-4CF8-93ED-683A8796EF8F}" presName="negativeSpace" presStyleCnt="0"/>
      <dgm:spPr/>
    </dgm:pt>
    <dgm:pt modelId="{E82FCCD3-C74E-497C-89DB-8C0F7F5D9180}" type="pres">
      <dgm:prSet presAssocID="{A4E648B0-571A-4CF8-93ED-683A8796EF8F}" presName="childText" presStyleLbl="conFgAcc1" presStyleIdx="1" presStyleCnt="5">
        <dgm:presLayoutVars>
          <dgm:bulletEnabled val="1"/>
        </dgm:presLayoutVars>
      </dgm:prSet>
      <dgm:spPr/>
    </dgm:pt>
    <dgm:pt modelId="{67D16F77-339E-4EC6-9E17-90E30B96CE26}" type="pres">
      <dgm:prSet presAssocID="{B6F22B42-43AA-4040-99E3-3631BE9B211B}" presName="spaceBetweenRectangles" presStyleCnt="0"/>
      <dgm:spPr/>
    </dgm:pt>
    <dgm:pt modelId="{557F11CB-A1D1-47D0-9A83-CD653B7F1542}" type="pres">
      <dgm:prSet presAssocID="{689CAAD4-6DC1-478A-BCCC-3443A9489F8F}" presName="parentLin" presStyleCnt="0"/>
      <dgm:spPr/>
    </dgm:pt>
    <dgm:pt modelId="{D61D42F0-08BD-4EA1-8B56-61D5CB5195A3}" type="pres">
      <dgm:prSet presAssocID="{689CAAD4-6DC1-478A-BCCC-3443A9489F8F}" presName="parentLeftMargin" presStyleLbl="node1" presStyleIdx="1" presStyleCnt="5"/>
      <dgm:spPr/>
      <dgm:t>
        <a:bodyPr/>
        <a:lstStyle/>
        <a:p>
          <a:endParaRPr lang="es-ES"/>
        </a:p>
      </dgm:t>
    </dgm:pt>
    <dgm:pt modelId="{F258583D-2CCE-4ED1-9F5E-D9D60EB247D3}" type="pres">
      <dgm:prSet presAssocID="{689CAAD4-6DC1-478A-BCCC-3443A9489F8F}" presName="parentText" presStyleLbl="node1" presStyleIdx="2" presStyleCnt="5">
        <dgm:presLayoutVars>
          <dgm:chMax val="0"/>
          <dgm:bulletEnabled val="1"/>
        </dgm:presLayoutVars>
      </dgm:prSet>
      <dgm:spPr/>
      <dgm:t>
        <a:bodyPr/>
        <a:lstStyle/>
        <a:p>
          <a:endParaRPr lang="es-ES"/>
        </a:p>
      </dgm:t>
    </dgm:pt>
    <dgm:pt modelId="{49A9D567-07B7-4BB6-88AA-1AF705569D81}" type="pres">
      <dgm:prSet presAssocID="{689CAAD4-6DC1-478A-BCCC-3443A9489F8F}" presName="negativeSpace" presStyleCnt="0"/>
      <dgm:spPr/>
    </dgm:pt>
    <dgm:pt modelId="{AD249135-A0B8-4DDA-AE59-AF27AFB2A34D}" type="pres">
      <dgm:prSet presAssocID="{689CAAD4-6DC1-478A-BCCC-3443A9489F8F}" presName="childText" presStyleLbl="conFgAcc1" presStyleIdx="2" presStyleCnt="5">
        <dgm:presLayoutVars>
          <dgm:bulletEnabled val="1"/>
        </dgm:presLayoutVars>
      </dgm:prSet>
      <dgm:spPr/>
    </dgm:pt>
    <dgm:pt modelId="{B965CD6B-3275-4F56-8746-6B9E1296E582}" type="pres">
      <dgm:prSet presAssocID="{96752025-7CA3-48A7-AF63-62D96682C8C0}" presName="spaceBetweenRectangles" presStyleCnt="0"/>
      <dgm:spPr/>
    </dgm:pt>
    <dgm:pt modelId="{276A404E-9F4D-4F13-B109-BEBD04413D16}" type="pres">
      <dgm:prSet presAssocID="{67AC74A9-9B00-47FC-BDE5-82B83A5B4814}" presName="parentLin" presStyleCnt="0"/>
      <dgm:spPr/>
    </dgm:pt>
    <dgm:pt modelId="{821BF968-09D6-43D2-A903-6B1CAC191014}" type="pres">
      <dgm:prSet presAssocID="{67AC74A9-9B00-47FC-BDE5-82B83A5B4814}" presName="parentLeftMargin" presStyleLbl="node1" presStyleIdx="2" presStyleCnt="5"/>
      <dgm:spPr/>
      <dgm:t>
        <a:bodyPr/>
        <a:lstStyle/>
        <a:p>
          <a:endParaRPr lang="es-ES"/>
        </a:p>
      </dgm:t>
    </dgm:pt>
    <dgm:pt modelId="{6CF50919-78D0-40D8-B1B4-898B1FC5DC86}" type="pres">
      <dgm:prSet presAssocID="{67AC74A9-9B00-47FC-BDE5-82B83A5B4814}" presName="parentText" presStyleLbl="node1" presStyleIdx="3" presStyleCnt="5">
        <dgm:presLayoutVars>
          <dgm:chMax val="0"/>
          <dgm:bulletEnabled val="1"/>
        </dgm:presLayoutVars>
      </dgm:prSet>
      <dgm:spPr/>
      <dgm:t>
        <a:bodyPr/>
        <a:lstStyle/>
        <a:p>
          <a:endParaRPr lang="es-ES"/>
        </a:p>
      </dgm:t>
    </dgm:pt>
    <dgm:pt modelId="{C51941A7-78D4-4E4A-A797-B5AFBE1C2C08}" type="pres">
      <dgm:prSet presAssocID="{67AC74A9-9B00-47FC-BDE5-82B83A5B4814}" presName="negativeSpace" presStyleCnt="0"/>
      <dgm:spPr/>
    </dgm:pt>
    <dgm:pt modelId="{E006B3A9-3792-42DD-AB05-52C071428AC1}" type="pres">
      <dgm:prSet presAssocID="{67AC74A9-9B00-47FC-BDE5-82B83A5B4814}" presName="childText" presStyleLbl="conFgAcc1" presStyleIdx="3" presStyleCnt="5">
        <dgm:presLayoutVars>
          <dgm:bulletEnabled val="1"/>
        </dgm:presLayoutVars>
      </dgm:prSet>
      <dgm:spPr/>
    </dgm:pt>
    <dgm:pt modelId="{5BC7AB93-5426-48A5-B013-BE5DF0ABD9CE}" type="pres">
      <dgm:prSet presAssocID="{5818EAA5-5DC1-46CD-8D64-7669A3CD7BBE}" presName="spaceBetweenRectangles" presStyleCnt="0"/>
      <dgm:spPr/>
    </dgm:pt>
    <dgm:pt modelId="{484701A5-24D7-4992-997D-1FCCA8849434}" type="pres">
      <dgm:prSet presAssocID="{1B98C21A-E016-4649-9C05-22FAC52CD21A}" presName="parentLin" presStyleCnt="0"/>
      <dgm:spPr/>
    </dgm:pt>
    <dgm:pt modelId="{810BBA42-440B-41B7-86A9-BFCEEA2EFF93}" type="pres">
      <dgm:prSet presAssocID="{1B98C21A-E016-4649-9C05-22FAC52CD21A}" presName="parentLeftMargin" presStyleLbl="node1" presStyleIdx="3" presStyleCnt="5"/>
      <dgm:spPr/>
      <dgm:t>
        <a:bodyPr/>
        <a:lstStyle/>
        <a:p>
          <a:endParaRPr lang="es-ES"/>
        </a:p>
      </dgm:t>
    </dgm:pt>
    <dgm:pt modelId="{453068D3-78BE-4817-9BE9-783D953DC5D3}" type="pres">
      <dgm:prSet presAssocID="{1B98C21A-E016-4649-9C05-22FAC52CD21A}" presName="parentText" presStyleLbl="node1" presStyleIdx="4" presStyleCnt="5">
        <dgm:presLayoutVars>
          <dgm:chMax val="0"/>
          <dgm:bulletEnabled val="1"/>
        </dgm:presLayoutVars>
      </dgm:prSet>
      <dgm:spPr/>
      <dgm:t>
        <a:bodyPr/>
        <a:lstStyle/>
        <a:p>
          <a:endParaRPr lang="es-ES"/>
        </a:p>
      </dgm:t>
    </dgm:pt>
    <dgm:pt modelId="{510AB8E1-D61D-4C85-AAB9-EB233F3C4ADE}" type="pres">
      <dgm:prSet presAssocID="{1B98C21A-E016-4649-9C05-22FAC52CD21A}" presName="negativeSpace" presStyleCnt="0"/>
      <dgm:spPr/>
    </dgm:pt>
    <dgm:pt modelId="{5408E969-7BE9-471C-AD4A-732060FC4436}" type="pres">
      <dgm:prSet presAssocID="{1B98C21A-E016-4649-9C05-22FAC52CD21A}" presName="childText" presStyleLbl="conFgAcc1" presStyleIdx="4" presStyleCnt="5">
        <dgm:presLayoutVars>
          <dgm:bulletEnabled val="1"/>
        </dgm:presLayoutVars>
      </dgm:prSet>
      <dgm:spPr/>
    </dgm:pt>
  </dgm:ptLst>
  <dgm:cxnLst>
    <dgm:cxn modelId="{EB34A8A0-BAFF-498E-B3BC-211FC50EA355}" type="presOf" srcId="{67AC74A9-9B00-47FC-BDE5-82B83A5B4814}" destId="{821BF968-09D6-43D2-A903-6B1CAC191014}" srcOrd="0" destOrd="0" presId="urn:microsoft.com/office/officeart/2005/8/layout/list1"/>
    <dgm:cxn modelId="{9FBB9DC4-9712-4DC5-9614-91C044E3F7A0}" type="presOf" srcId="{22A8FECD-B4BB-4898-B0BF-E3C080C8D14D}" destId="{474248D1-E4E9-4B24-8CCF-2D6A94C41118}" srcOrd="1" destOrd="0" presId="urn:microsoft.com/office/officeart/2005/8/layout/list1"/>
    <dgm:cxn modelId="{AFFF74EA-8FFA-4960-926F-D1DEC4FA71F5}" type="presOf" srcId="{67AC74A9-9B00-47FC-BDE5-82B83A5B4814}" destId="{6CF50919-78D0-40D8-B1B4-898B1FC5DC86}" srcOrd="1" destOrd="0" presId="urn:microsoft.com/office/officeart/2005/8/layout/list1"/>
    <dgm:cxn modelId="{09806B85-DCFC-4C39-8E36-59EA5473DCE1}" srcId="{B966479B-30C2-4D42-BED0-AAABD1D2084A}" destId="{689CAAD4-6DC1-478A-BCCC-3443A9489F8F}" srcOrd="2" destOrd="0" parTransId="{76D60560-A478-4097-B1A5-4BCA945D385B}" sibTransId="{96752025-7CA3-48A7-AF63-62D96682C8C0}"/>
    <dgm:cxn modelId="{83592F71-0BC3-4554-A383-7B1A1BA43D9C}" type="presOf" srcId="{B966479B-30C2-4D42-BED0-AAABD1D2084A}" destId="{09927D0D-FAF0-4AB7-8BF4-0B0ADC4565EB}" srcOrd="0" destOrd="0" presId="urn:microsoft.com/office/officeart/2005/8/layout/list1"/>
    <dgm:cxn modelId="{04F1D51A-D730-46D1-B6BF-95A9511FCDAB}" type="presOf" srcId="{1B98C21A-E016-4649-9C05-22FAC52CD21A}" destId="{453068D3-78BE-4817-9BE9-783D953DC5D3}" srcOrd="1" destOrd="0" presId="urn:microsoft.com/office/officeart/2005/8/layout/list1"/>
    <dgm:cxn modelId="{1626C9E4-8C32-4E1D-8069-6A1DF16B6EFA}" type="presOf" srcId="{689CAAD4-6DC1-478A-BCCC-3443A9489F8F}" destId="{D61D42F0-08BD-4EA1-8B56-61D5CB5195A3}" srcOrd="0" destOrd="0" presId="urn:microsoft.com/office/officeart/2005/8/layout/list1"/>
    <dgm:cxn modelId="{DC4195B5-A2D9-4B06-83E8-74D685349C47}" type="presOf" srcId="{689CAAD4-6DC1-478A-BCCC-3443A9489F8F}" destId="{F258583D-2CCE-4ED1-9F5E-D9D60EB247D3}" srcOrd="1" destOrd="0" presId="urn:microsoft.com/office/officeart/2005/8/layout/list1"/>
    <dgm:cxn modelId="{49B6A754-ECBB-414E-9985-970DE27F39CE}" type="presOf" srcId="{A4E648B0-571A-4CF8-93ED-683A8796EF8F}" destId="{2EE4B215-82BE-4544-BB11-62C7B626AB07}" srcOrd="0" destOrd="0" presId="urn:microsoft.com/office/officeart/2005/8/layout/list1"/>
    <dgm:cxn modelId="{D016AC34-AFE6-4919-BEF7-00129B6E9573}" type="presOf" srcId="{22A8FECD-B4BB-4898-B0BF-E3C080C8D14D}" destId="{2E1FDA0C-5FDE-4BF9-94B8-444D881E7D73}" srcOrd="0" destOrd="0" presId="urn:microsoft.com/office/officeart/2005/8/layout/list1"/>
    <dgm:cxn modelId="{31B8DACB-15ED-40A2-BAEC-6230CD61B561}" srcId="{B966479B-30C2-4D42-BED0-AAABD1D2084A}" destId="{A4E648B0-571A-4CF8-93ED-683A8796EF8F}" srcOrd="1" destOrd="0" parTransId="{BAA27847-35E6-4B7E-A717-DF8B01E6E6DA}" sibTransId="{B6F22B42-43AA-4040-99E3-3631BE9B211B}"/>
    <dgm:cxn modelId="{BDCFAC16-4D1E-4E42-BA58-E3E1B8E0A8FB}" srcId="{B966479B-30C2-4D42-BED0-AAABD1D2084A}" destId="{67AC74A9-9B00-47FC-BDE5-82B83A5B4814}" srcOrd="3" destOrd="0" parTransId="{8161400E-2645-491C-AF1E-31C9F4D763A7}" sibTransId="{5818EAA5-5DC1-46CD-8D64-7669A3CD7BBE}"/>
    <dgm:cxn modelId="{6CEC87DA-1890-4A9B-8500-F745517B9EFE}" srcId="{B966479B-30C2-4D42-BED0-AAABD1D2084A}" destId="{22A8FECD-B4BB-4898-B0BF-E3C080C8D14D}" srcOrd="0" destOrd="0" parTransId="{68D39871-1F32-425D-9FA8-372F9C7F3407}" sibTransId="{D35FF905-C65C-4E3B-8A67-BEE37C351BB7}"/>
    <dgm:cxn modelId="{BFF17B46-A735-4E1E-9D24-F4DF07A1CF04}" srcId="{B966479B-30C2-4D42-BED0-AAABD1D2084A}" destId="{1B98C21A-E016-4649-9C05-22FAC52CD21A}" srcOrd="4" destOrd="0" parTransId="{2DE46B2C-4833-454A-8CBA-5C5B78D076FA}" sibTransId="{2264DFFE-9A67-4F5B-A49A-058D7D8E457D}"/>
    <dgm:cxn modelId="{14D7BD39-288D-447B-AAEF-BA34E59C1FA9}" type="presOf" srcId="{1B98C21A-E016-4649-9C05-22FAC52CD21A}" destId="{810BBA42-440B-41B7-86A9-BFCEEA2EFF93}" srcOrd="0" destOrd="0" presId="urn:microsoft.com/office/officeart/2005/8/layout/list1"/>
    <dgm:cxn modelId="{E8861DA9-E832-4C05-85F0-F27B8A643D64}" type="presOf" srcId="{A4E648B0-571A-4CF8-93ED-683A8796EF8F}" destId="{D97ACEA9-D4AE-41B3-8DF9-2723777B65C9}" srcOrd="1" destOrd="0" presId="urn:microsoft.com/office/officeart/2005/8/layout/list1"/>
    <dgm:cxn modelId="{F8F13FFD-8C20-4C59-B74C-FC491305CC56}" type="presParOf" srcId="{09927D0D-FAF0-4AB7-8BF4-0B0ADC4565EB}" destId="{9BEE6F59-C46E-4005-AC12-705A8077CEF7}" srcOrd="0" destOrd="0" presId="urn:microsoft.com/office/officeart/2005/8/layout/list1"/>
    <dgm:cxn modelId="{80510391-E951-42CC-BD41-BBD43AD158D3}" type="presParOf" srcId="{9BEE6F59-C46E-4005-AC12-705A8077CEF7}" destId="{2E1FDA0C-5FDE-4BF9-94B8-444D881E7D73}" srcOrd="0" destOrd="0" presId="urn:microsoft.com/office/officeart/2005/8/layout/list1"/>
    <dgm:cxn modelId="{C0290FA0-A7E4-4D96-A648-FA5665D1C0E9}" type="presParOf" srcId="{9BEE6F59-C46E-4005-AC12-705A8077CEF7}" destId="{474248D1-E4E9-4B24-8CCF-2D6A94C41118}" srcOrd="1" destOrd="0" presId="urn:microsoft.com/office/officeart/2005/8/layout/list1"/>
    <dgm:cxn modelId="{333F7751-C587-4AD7-A5CB-B1D27123E905}" type="presParOf" srcId="{09927D0D-FAF0-4AB7-8BF4-0B0ADC4565EB}" destId="{054819A5-8B7D-48F4-A52D-354E99FA7AAC}" srcOrd="1" destOrd="0" presId="urn:microsoft.com/office/officeart/2005/8/layout/list1"/>
    <dgm:cxn modelId="{00140B3E-7AAF-4B14-8CE5-AA63DE0618B9}" type="presParOf" srcId="{09927D0D-FAF0-4AB7-8BF4-0B0ADC4565EB}" destId="{23B5F593-60F0-4297-B73A-C55597064D09}" srcOrd="2" destOrd="0" presId="urn:microsoft.com/office/officeart/2005/8/layout/list1"/>
    <dgm:cxn modelId="{A5E488B9-F1FA-4260-BFB2-5E74D292E347}" type="presParOf" srcId="{09927D0D-FAF0-4AB7-8BF4-0B0ADC4565EB}" destId="{98B858B4-1B7F-4F1E-B275-61A343A1264E}" srcOrd="3" destOrd="0" presId="urn:microsoft.com/office/officeart/2005/8/layout/list1"/>
    <dgm:cxn modelId="{0A5AC9EE-BE5A-4296-92D1-9DF057FBF1FD}" type="presParOf" srcId="{09927D0D-FAF0-4AB7-8BF4-0B0ADC4565EB}" destId="{350803CD-9FE2-4471-8648-2EDBF07AF6CA}" srcOrd="4" destOrd="0" presId="urn:microsoft.com/office/officeart/2005/8/layout/list1"/>
    <dgm:cxn modelId="{2656274B-A000-4690-84F5-A845E3DBA61E}" type="presParOf" srcId="{350803CD-9FE2-4471-8648-2EDBF07AF6CA}" destId="{2EE4B215-82BE-4544-BB11-62C7B626AB07}" srcOrd="0" destOrd="0" presId="urn:microsoft.com/office/officeart/2005/8/layout/list1"/>
    <dgm:cxn modelId="{8F22C979-777A-40D5-A9D3-A0ED54BDFE82}" type="presParOf" srcId="{350803CD-9FE2-4471-8648-2EDBF07AF6CA}" destId="{D97ACEA9-D4AE-41B3-8DF9-2723777B65C9}" srcOrd="1" destOrd="0" presId="urn:microsoft.com/office/officeart/2005/8/layout/list1"/>
    <dgm:cxn modelId="{8FB9FD28-8FFA-485E-9EED-E377F3117013}" type="presParOf" srcId="{09927D0D-FAF0-4AB7-8BF4-0B0ADC4565EB}" destId="{325FCD65-3A0F-4357-9D68-647332C2AFAC}" srcOrd="5" destOrd="0" presId="urn:microsoft.com/office/officeart/2005/8/layout/list1"/>
    <dgm:cxn modelId="{78A99420-9021-464F-9806-C2916BA2EAA3}" type="presParOf" srcId="{09927D0D-FAF0-4AB7-8BF4-0B0ADC4565EB}" destId="{E82FCCD3-C74E-497C-89DB-8C0F7F5D9180}" srcOrd="6" destOrd="0" presId="urn:microsoft.com/office/officeart/2005/8/layout/list1"/>
    <dgm:cxn modelId="{EBC7AB1F-6D1B-424D-B352-79A689281A36}" type="presParOf" srcId="{09927D0D-FAF0-4AB7-8BF4-0B0ADC4565EB}" destId="{67D16F77-339E-4EC6-9E17-90E30B96CE26}" srcOrd="7" destOrd="0" presId="urn:microsoft.com/office/officeart/2005/8/layout/list1"/>
    <dgm:cxn modelId="{32113473-786E-41FB-A5F6-285F80544E48}" type="presParOf" srcId="{09927D0D-FAF0-4AB7-8BF4-0B0ADC4565EB}" destId="{557F11CB-A1D1-47D0-9A83-CD653B7F1542}" srcOrd="8" destOrd="0" presId="urn:microsoft.com/office/officeart/2005/8/layout/list1"/>
    <dgm:cxn modelId="{5FE3AF13-5AD3-49D6-983E-80679F58476B}" type="presParOf" srcId="{557F11CB-A1D1-47D0-9A83-CD653B7F1542}" destId="{D61D42F0-08BD-4EA1-8B56-61D5CB5195A3}" srcOrd="0" destOrd="0" presId="urn:microsoft.com/office/officeart/2005/8/layout/list1"/>
    <dgm:cxn modelId="{AC5155AD-E1F7-4C2C-9BF5-4AA564A9E76A}" type="presParOf" srcId="{557F11CB-A1D1-47D0-9A83-CD653B7F1542}" destId="{F258583D-2CCE-4ED1-9F5E-D9D60EB247D3}" srcOrd="1" destOrd="0" presId="urn:microsoft.com/office/officeart/2005/8/layout/list1"/>
    <dgm:cxn modelId="{02EBCFF8-DD23-49FB-91BC-049EA26A3064}" type="presParOf" srcId="{09927D0D-FAF0-4AB7-8BF4-0B0ADC4565EB}" destId="{49A9D567-07B7-4BB6-88AA-1AF705569D81}" srcOrd="9" destOrd="0" presId="urn:microsoft.com/office/officeart/2005/8/layout/list1"/>
    <dgm:cxn modelId="{06154AE3-AB94-4F32-8E21-6B21401A91AD}" type="presParOf" srcId="{09927D0D-FAF0-4AB7-8BF4-0B0ADC4565EB}" destId="{AD249135-A0B8-4DDA-AE59-AF27AFB2A34D}" srcOrd="10" destOrd="0" presId="urn:microsoft.com/office/officeart/2005/8/layout/list1"/>
    <dgm:cxn modelId="{481077C6-33FA-49A8-8389-41C79D0EEDC9}" type="presParOf" srcId="{09927D0D-FAF0-4AB7-8BF4-0B0ADC4565EB}" destId="{B965CD6B-3275-4F56-8746-6B9E1296E582}" srcOrd="11" destOrd="0" presId="urn:microsoft.com/office/officeart/2005/8/layout/list1"/>
    <dgm:cxn modelId="{CA859E32-F1E9-45C6-8F46-F08AAA14ECEF}" type="presParOf" srcId="{09927D0D-FAF0-4AB7-8BF4-0B0ADC4565EB}" destId="{276A404E-9F4D-4F13-B109-BEBD04413D16}" srcOrd="12" destOrd="0" presId="urn:microsoft.com/office/officeart/2005/8/layout/list1"/>
    <dgm:cxn modelId="{9A557B04-7CC2-45E1-93EC-D21435D536A4}" type="presParOf" srcId="{276A404E-9F4D-4F13-B109-BEBD04413D16}" destId="{821BF968-09D6-43D2-A903-6B1CAC191014}" srcOrd="0" destOrd="0" presId="urn:microsoft.com/office/officeart/2005/8/layout/list1"/>
    <dgm:cxn modelId="{7C144727-12F3-4AD8-9969-CF74C66C2CC8}" type="presParOf" srcId="{276A404E-9F4D-4F13-B109-BEBD04413D16}" destId="{6CF50919-78D0-40D8-B1B4-898B1FC5DC86}" srcOrd="1" destOrd="0" presId="urn:microsoft.com/office/officeart/2005/8/layout/list1"/>
    <dgm:cxn modelId="{910D358B-84FC-4DC8-A437-114849D9AA52}" type="presParOf" srcId="{09927D0D-FAF0-4AB7-8BF4-0B0ADC4565EB}" destId="{C51941A7-78D4-4E4A-A797-B5AFBE1C2C08}" srcOrd="13" destOrd="0" presId="urn:microsoft.com/office/officeart/2005/8/layout/list1"/>
    <dgm:cxn modelId="{3BFF9A31-B29B-4656-80A8-1809664E91A9}" type="presParOf" srcId="{09927D0D-FAF0-4AB7-8BF4-0B0ADC4565EB}" destId="{E006B3A9-3792-42DD-AB05-52C071428AC1}" srcOrd="14" destOrd="0" presId="urn:microsoft.com/office/officeart/2005/8/layout/list1"/>
    <dgm:cxn modelId="{CC9FBF0F-1C58-4296-8CA2-DFAAC5434CEC}" type="presParOf" srcId="{09927D0D-FAF0-4AB7-8BF4-0B0ADC4565EB}" destId="{5BC7AB93-5426-48A5-B013-BE5DF0ABD9CE}" srcOrd="15" destOrd="0" presId="urn:microsoft.com/office/officeart/2005/8/layout/list1"/>
    <dgm:cxn modelId="{832977F4-0696-404E-A39E-95F01E20F636}" type="presParOf" srcId="{09927D0D-FAF0-4AB7-8BF4-0B0ADC4565EB}" destId="{484701A5-24D7-4992-997D-1FCCA8849434}" srcOrd="16" destOrd="0" presId="urn:microsoft.com/office/officeart/2005/8/layout/list1"/>
    <dgm:cxn modelId="{C73E89FF-E95E-4298-8C20-1792F343CBF0}" type="presParOf" srcId="{484701A5-24D7-4992-997D-1FCCA8849434}" destId="{810BBA42-440B-41B7-86A9-BFCEEA2EFF93}" srcOrd="0" destOrd="0" presId="urn:microsoft.com/office/officeart/2005/8/layout/list1"/>
    <dgm:cxn modelId="{1490136D-180F-458A-8B49-A803AEED73E8}" type="presParOf" srcId="{484701A5-24D7-4992-997D-1FCCA8849434}" destId="{453068D3-78BE-4817-9BE9-783D953DC5D3}" srcOrd="1" destOrd="0" presId="urn:microsoft.com/office/officeart/2005/8/layout/list1"/>
    <dgm:cxn modelId="{5A0A419D-8067-48F7-9001-5BBB3EE0203F}" type="presParOf" srcId="{09927D0D-FAF0-4AB7-8BF4-0B0ADC4565EB}" destId="{510AB8E1-D61D-4C85-AAB9-EB233F3C4ADE}" srcOrd="17" destOrd="0" presId="urn:microsoft.com/office/officeart/2005/8/layout/list1"/>
    <dgm:cxn modelId="{DABE44C5-481D-465A-BC26-783B02B45079}" type="presParOf" srcId="{09927D0D-FAF0-4AB7-8BF4-0B0ADC4565EB}" destId="{5408E969-7BE9-471C-AD4A-732060FC4436}" srcOrd="18"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66479B-30C2-4D42-BED0-AAABD1D2084A}" type="doc">
      <dgm:prSet loTypeId="urn:microsoft.com/office/officeart/2005/8/layout/list1" loCatId="list" qsTypeId="urn:microsoft.com/office/officeart/2005/8/quickstyle/simple1" qsCatId="simple" csTypeId="urn:microsoft.com/office/officeart/2005/8/colors/accent0_2" csCatId="mainScheme" phldr="1"/>
      <dgm:spPr/>
      <dgm:t>
        <a:bodyPr/>
        <a:lstStyle/>
        <a:p>
          <a:endParaRPr lang="es-ES"/>
        </a:p>
      </dgm:t>
    </dgm:pt>
    <dgm:pt modelId="{22A8FECD-B4BB-4898-B0BF-E3C080C8D14D}">
      <dgm:prSet phldrT="[Texto]"/>
      <dgm:spPr/>
      <dgm:t>
        <a:bodyPr/>
        <a:lstStyle/>
        <a:p>
          <a:r>
            <a:rPr lang="en-US" dirty="0" smtClean="0"/>
            <a:t>Android</a:t>
          </a:r>
          <a:endParaRPr lang="es-ES" dirty="0"/>
        </a:p>
      </dgm:t>
    </dgm:pt>
    <dgm:pt modelId="{68D39871-1F32-425D-9FA8-372F9C7F3407}" type="parTrans" cxnId="{6CEC87DA-1890-4A9B-8500-F745517B9EFE}">
      <dgm:prSet/>
      <dgm:spPr/>
      <dgm:t>
        <a:bodyPr/>
        <a:lstStyle/>
        <a:p>
          <a:endParaRPr lang="es-ES"/>
        </a:p>
      </dgm:t>
    </dgm:pt>
    <dgm:pt modelId="{D35FF905-C65C-4E3B-8A67-BEE37C351BB7}" type="sibTrans" cxnId="{6CEC87DA-1890-4A9B-8500-F745517B9EFE}">
      <dgm:prSet/>
      <dgm:spPr/>
      <dgm:t>
        <a:bodyPr/>
        <a:lstStyle/>
        <a:p>
          <a:endParaRPr lang="es-ES"/>
        </a:p>
      </dgm:t>
    </dgm:pt>
    <dgm:pt modelId="{A4E648B0-571A-4CF8-93ED-683A8796EF8F}">
      <dgm:prSet phldrT="[Texto]"/>
      <dgm:spPr/>
      <dgm:t>
        <a:bodyPr/>
        <a:lstStyle/>
        <a:p>
          <a:r>
            <a:rPr lang="en-US" dirty="0" smtClean="0"/>
            <a:t>Java Script</a:t>
          </a:r>
        </a:p>
      </dgm:t>
    </dgm:pt>
    <dgm:pt modelId="{BAA27847-35E6-4B7E-A717-DF8B01E6E6DA}" type="parTrans" cxnId="{31B8DACB-15ED-40A2-BAEC-6230CD61B561}">
      <dgm:prSet/>
      <dgm:spPr/>
      <dgm:t>
        <a:bodyPr/>
        <a:lstStyle/>
        <a:p>
          <a:endParaRPr lang="es-ES"/>
        </a:p>
      </dgm:t>
    </dgm:pt>
    <dgm:pt modelId="{B6F22B42-43AA-4040-99E3-3631BE9B211B}" type="sibTrans" cxnId="{31B8DACB-15ED-40A2-BAEC-6230CD61B561}">
      <dgm:prSet/>
      <dgm:spPr/>
      <dgm:t>
        <a:bodyPr/>
        <a:lstStyle/>
        <a:p>
          <a:endParaRPr lang="es-ES"/>
        </a:p>
      </dgm:t>
    </dgm:pt>
    <dgm:pt modelId="{689CAAD4-6DC1-478A-BCCC-3443A9489F8F}">
      <dgm:prSet/>
      <dgm:spPr/>
      <dgm:t>
        <a:bodyPr/>
        <a:lstStyle/>
        <a:p>
          <a:r>
            <a:rPr lang="en-US" dirty="0" smtClean="0"/>
            <a:t>VB Script</a:t>
          </a:r>
        </a:p>
      </dgm:t>
    </dgm:pt>
    <dgm:pt modelId="{76D60560-A478-4097-B1A5-4BCA945D385B}" type="parTrans" cxnId="{09806B85-DCFC-4C39-8E36-59EA5473DCE1}">
      <dgm:prSet/>
      <dgm:spPr/>
      <dgm:t>
        <a:bodyPr/>
        <a:lstStyle/>
        <a:p>
          <a:endParaRPr lang="es-ES"/>
        </a:p>
      </dgm:t>
    </dgm:pt>
    <dgm:pt modelId="{96752025-7CA3-48A7-AF63-62D96682C8C0}" type="sibTrans" cxnId="{09806B85-DCFC-4C39-8E36-59EA5473DCE1}">
      <dgm:prSet/>
      <dgm:spPr/>
      <dgm:t>
        <a:bodyPr/>
        <a:lstStyle/>
        <a:p>
          <a:endParaRPr lang="es-ES"/>
        </a:p>
      </dgm:t>
    </dgm:pt>
    <dgm:pt modelId="{67AC74A9-9B00-47FC-BDE5-82B83A5B4814}">
      <dgm:prSet/>
      <dgm:spPr/>
      <dgm:t>
        <a:bodyPr/>
        <a:lstStyle/>
        <a:p>
          <a:r>
            <a:rPr lang="es-ES" dirty="0" smtClean="0"/>
            <a:t>C#</a:t>
          </a:r>
          <a:endParaRPr lang="es-ES" dirty="0"/>
        </a:p>
      </dgm:t>
    </dgm:pt>
    <dgm:pt modelId="{8161400E-2645-491C-AF1E-31C9F4D763A7}" type="parTrans" cxnId="{BDCFAC16-4D1E-4E42-BA58-E3E1B8E0A8FB}">
      <dgm:prSet/>
      <dgm:spPr/>
      <dgm:t>
        <a:bodyPr/>
        <a:lstStyle/>
        <a:p>
          <a:endParaRPr lang="es-ES"/>
        </a:p>
      </dgm:t>
    </dgm:pt>
    <dgm:pt modelId="{5818EAA5-5DC1-46CD-8D64-7669A3CD7BBE}" type="sibTrans" cxnId="{BDCFAC16-4D1E-4E42-BA58-E3E1B8E0A8FB}">
      <dgm:prSet/>
      <dgm:spPr/>
      <dgm:t>
        <a:bodyPr/>
        <a:lstStyle/>
        <a:p>
          <a:endParaRPr lang="es-ES"/>
        </a:p>
      </dgm:t>
    </dgm:pt>
    <dgm:pt modelId="{1B98C21A-E016-4649-9C05-22FAC52CD21A}">
      <dgm:prSet/>
      <dgm:spPr/>
      <dgm:t>
        <a:bodyPr/>
        <a:lstStyle/>
        <a:p>
          <a:r>
            <a:rPr lang="es-ES" dirty="0" smtClean="0"/>
            <a:t>AJAX</a:t>
          </a:r>
          <a:endParaRPr lang="es-ES" dirty="0"/>
        </a:p>
      </dgm:t>
    </dgm:pt>
    <dgm:pt modelId="{2DE46B2C-4833-454A-8CBA-5C5B78D076FA}" type="parTrans" cxnId="{BFF17B46-A735-4E1E-9D24-F4DF07A1CF04}">
      <dgm:prSet/>
      <dgm:spPr/>
      <dgm:t>
        <a:bodyPr/>
        <a:lstStyle/>
        <a:p>
          <a:endParaRPr lang="es-ES"/>
        </a:p>
      </dgm:t>
    </dgm:pt>
    <dgm:pt modelId="{2264DFFE-9A67-4F5B-A49A-058D7D8E457D}" type="sibTrans" cxnId="{BFF17B46-A735-4E1E-9D24-F4DF07A1CF04}">
      <dgm:prSet/>
      <dgm:spPr/>
      <dgm:t>
        <a:bodyPr/>
        <a:lstStyle/>
        <a:p>
          <a:endParaRPr lang="es-ES"/>
        </a:p>
      </dgm:t>
    </dgm:pt>
    <dgm:pt modelId="{09927D0D-FAF0-4AB7-8BF4-0B0ADC4565EB}" type="pres">
      <dgm:prSet presAssocID="{B966479B-30C2-4D42-BED0-AAABD1D2084A}" presName="linear" presStyleCnt="0">
        <dgm:presLayoutVars>
          <dgm:dir/>
          <dgm:animLvl val="lvl"/>
          <dgm:resizeHandles val="exact"/>
        </dgm:presLayoutVars>
      </dgm:prSet>
      <dgm:spPr/>
      <dgm:t>
        <a:bodyPr/>
        <a:lstStyle/>
        <a:p>
          <a:endParaRPr lang="es-ES"/>
        </a:p>
      </dgm:t>
    </dgm:pt>
    <dgm:pt modelId="{9BEE6F59-C46E-4005-AC12-705A8077CEF7}" type="pres">
      <dgm:prSet presAssocID="{22A8FECD-B4BB-4898-B0BF-E3C080C8D14D}" presName="parentLin" presStyleCnt="0"/>
      <dgm:spPr/>
    </dgm:pt>
    <dgm:pt modelId="{2E1FDA0C-5FDE-4BF9-94B8-444D881E7D73}" type="pres">
      <dgm:prSet presAssocID="{22A8FECD-B4BB-4898-B0BF-E3C080C8D14D}" presName="parentLeftMargin" presStyleLbl="node1" presStyleIdx="0" presStyleCnt="5"/>
      <dgm:spPr/>
      <dgm:t>
        <a:bodyPr/>
        <a:lstStyle/>
        <a:p>
          <a:endParaRPr lang="es-ES"/>
        </a:p>
      </dgm:t>
    </dgm:pt>
    <dgm:pt modelId="{474248D1-E4E9-4B24-8CCF-2D6A94C41118}" type="pres">
      <dgm:prSet presAssocID="{22A8FECD-B4BB-4898-B0BF-E3C080C8D14D}" presName="parentText" presStyleLbl="node1" presStyleIdx="0" presStyleCnt="5">
        <dgm:presLayoutVars>
          <dgm:chMax val="0"/>
          <dgm:bulletEnabled val="1"/>
        </dgm:presLayoutVars>
      </dgm:prSet>
      <dgm:spPr/>
      <dgm:t>
        <a:bodyPr/>
        <a:lstStyle/>
        <a:p>
          <a:endParaRPr lang="es-ES"/>
        </a:p>
      </dgm:t>
    </dgm:pt>
    <dgm:pt modelId="{054819A5-8B7D-48F4-A52D-354E99FA7AAC}" type="pres">
      <dgm:prSet presAssocID="{22A8FECD-B4BB-4898-B0BF-E3C080C8D14D}" presName="negativeSpace" presStyleCnt="0"/>
      <dgm:spPr/>
    </dgm:pt>
    <dgm:pt modelId="{23B5F593-60F0-4297-B73A-C55597064D09}" type="pres">
      <dgm:prSet presAssocID="{22A8FECD-B4BB-4898-B0BF-E3C080C8D14D}" presName="childText" presStyleLbl="conFgAcc1" presStyleIdx="0" presStyleCnt="5">
        <dgm:presLayoutVars>
          <dgm:bulletEnabled val="1"/>
        </dgm:presLayoutVars>
      </dgm:prSet>
      <dgm:spPr/>
    </dgm:pt>
    <dgm:pt modelId="{98B858B4-1B7F-4F1E-B275-61A343A1264E}" type="pres">
      <dgm:prSet presAssocID="{D35FF905-C65C-4E3B-8A67-BEE37C351BB7}" presName="spaceBetweenRectangles" presStyleCnt="0"/>
      <dgm:spPr/>
    </dgm:pt>
    <dgm:pt modelId="{350803CD-9FE2-4471-8648-2EDBF07AF6CA}" type="pres">
      <dgm:prSet presAssocID="{A4E648B0-571A-4CF8-93ED-683A8796EF8F}" presName="parentLin" presStyleCnt="0"/>
      <dgm:spPr/>
    </dgm:pt>
    <dgm:pt modelId="{2EE4B215-82BE-4544-BB11-62C7B626AB07}" type="pres">
      <dgm:prSet presAssocID="{A4E648B0-571A-4CF8-93ED-683A8796EF8F}" presName="parentLeftMargin" presStyleLbl="node1" presStyleIdx="0" presStyleCnt="5"/>
      <dgm:spPr/>
      <dgm:t>
        <a:bodyPr/>
        <a:lstStyle/>
        <a:p>
          <a:endParaRPr lang="es-ES"/>
        </a:p>
      </dgm:t>
    </dgm:pt>
    <dgm:pt modelId="{D97ACEA9-D4AE-41B3-8DF9-2723777B65C9}" type="pres">
      <dgm:prSet presAssocID="{A4E648B0-571A-4CF8-93ED-683A8796EF8F}" presName="parentText" presStyleLbl="node1" presStyleIdx="1" presStyleCnt="5">
        <dgm:presLayoutVars>
          <dgm:chMax val="0"/>
          <dgm:bulletEnabled val="1"/>
        </dgm:presLayoutVars>
      </dgm:prSet>
      <dgm:spPr/>
      <dgm:t>
        <a:bodyPr/>
        <a:lstStyle/>
        <a:p>
          <a:endParaRPr lang="es-ES"/>
        </a:p>
      </dgm:t>
    </dgm:pt>
    <dgm:pt modelId="{325FCD65-3A0F-4357-9D68-647332C2AFAC}" type="pres">
      <dgm:prSet presAssocID="{A4E648B0-571A-4CF8-93ED-683A8796EF8F}" presName="negativeSpace" presStyleCnt="0"/>
      <dgm:spPr/>
    </dgm:pt>
    <dgm:pt modelId="{E82FCCD3-C74E-497C-89DB-8C0F7F5D9180}" type="pres">
      <dgm:prSet presAssocID="{A4E648B0-571A-4CF8-93ED-683A8796EF8F}" presName="childText" presStyleLbl="conFgAcc1" presStyleIdx="1" presStyleCnt="5">
        <dgm:presLayoutVars>
          <dgm:bulletEnabled val="1"/>
        </dgm:presLayoutVars>
      </dgm:prSet>
      <dgm:spPr/>
    </dgm:pt>
    <dgm:pt modelId="{67D16F77-339E-4EC6-9E17-90E30B96CE26}" type="pres">
      <dgm:prSet presAssocID="{B6F22B42-43AA-4040-99E3-3631BE9B211B}" presName="spaceBetweenRectangles" presStyleCnt="0"/>
      <dgm:spPr/>
    </dgm:pt>
    <dgm:pt modelId="{557F11CB-A1D1-47D0-9A83-CD653B7F1542}" type="pres">
      <dgm:prSet presAssocID="{689CAAD4-6DC1-478A-BCCC-3443A9489F8F}" presName="parentLin" presStyleCnt="0"/>
      <dgm:spPr/>
    </dgm:pt>
    <dgm:pt modelId="{D61D42F0-08BD-4EA1-8B56-61D5CB5195A3}" type="pres">
      <dgm:prSet presAssocID="{689CAAD4-6DC1-478A-BCCC-3443A9489F8F}" presName="parentLeftMargin" presStyleLbl="node1" presStyleIdx="1" presStyleCnt="5"/>
      <dgm:spPr/>
      <dgm:t>
        <a:bodyPr/>
        <a:lstStyle/>
        <a:p>
          <a:endParaRPr lang="es-ES"/>
        </a:p>
      </dgm:t>
    </dgm:pt>
    <dgm:pt modelId="{F258583D-2CCE-4ED1-9F5E-D9D60EB247D3}" type="pres">
      <dgm:prSet presAssocID="{689CAAD4-6DC1-478A-BCCC-3443A9489F8F}" presName="parentText" presStyleLbl="node1" presStyleIdx="2" presStyleCnt="5">
        <dgm:presLayoutVars>
          <dgm:chMax val="0"/>
          <dgm:bulletEnabled val="1"/>
        </dgm:presLayoutVars>
      </dgm:prSet>
      <dgm:spPr/>
      <dgm:t>
        <a:bodyPr/>
        <a:lstStyle/>
        <a:p>
          <a:endParaRPr lang="es-ES"/>
        </a:p>
      </dgm:t>
    </dgm:pt>
    <dgm:pt modelId="{49A9D567-07B7-4BB6-88AA-1AF705569D81}" type="pres">
      <dgm:prSet presAssocID="{689CAAD4-6DC1-478A-BCCC-3443A9489F8F}" presName="negativeSpace" presStyleCnt="0"/>
      <dgm:spPr/>
    </dgm:pt>
    <dgm:pt modelId="{AD249135-A0B8-4DDA-AE59-AF27AFB2A34D}" type="pres">
      <dgm:prSet presAssocID="{689CAAD4-6DC1-478A-BCCC-3443A9489F8F}" presName="childText" presStyleLbl="conFgAcc1" presStyleIdx="2" presStyleCnt="5">
        <dgm:presLayoutVars>
          <dgm:bulletEnabled val="1"/>
        </dgm:presLayoutVars>
      </dgm:prSet>
      <dgm:spPr/>
    </dgm:pt>
    <dgm:pt modelId="{B965CD6B-3275-4F56-8746-6B9E1296E582}" type="pres">
      <dgm:prSet presAssocID="{96752025-7CA3-48A7-AF63-62D96682C8C0}" presName="spaceBetweenRectangles" presStyleCnt="0"/>
      <dgm:spPr/>
    </dgm:pt>
    <dgm:pt modelId="{276A404E-9F4D-4F13-B109-BEBD04413D16}" type="pres">
      <dgm:prSet presAssocID="{67AC74A9-9B00-47FC-BDE5-82B83A5B4814}" presName="parentLin" presStyleCnt="0"/>
      <dgm:spPr/>
    </dgm:pt>
    <dgm:pt modelId="{821BF968-09D6-43D2-A903-6B1CAC191014}" type="pres">
      <dgm:prSet presAssocID="{67AC74A9-9B00-47FC-BDE5-82B83A5B4814}" presName="parentLeftMargin" presStyleLbl="node1" presStyleIdx="2" presStyleCnt="5"/>
      <dgm:spPr/>
      <dgm:t>
        <a:bodyPr/>
        <a:lstStyle/>
        <a:p>
          <a:endParaRPr lang="es-ES"/>
        </a:p>
      </dgm:t>
    </dgm:pt>
    <dgm:pt modelId="{6CF50919-78D0-40D8-B1B4-898B1FC5DC86}" type="pres">
      <dgm:prSet presAssocID="{67AC74A9-9B00-47FC-BDE5-82B83A5B4814}" presName="parentText" presStyleLbl="node1" presStyleIdx="3" presStyleCnt="5">
        <dgm:presLayoutVars>
          <dgm:chMax val="0"/>
          <dgm:bulletEnabled val="1"/>
        </dgm:presLayoutVars>
      </dgm:prSet>
      <dgm:spPr/>
      <dgm:t>
        <a:bodyPr/>
        <a:lstStyle/>
        <a:p>
          <a:endParaRPr lang="es-ES"/>
        </a:p>
      </dgm:t>
    </dgm:pt>
    <dgm:pt modelId="{C51941A7-78D4-4E4A-A797-B5AFBE1C2C08}" type="pres">
      <dgm:prSet presAssocID="{67AC74A9-9B00-47FC-BDE5-82B83A5B4814}" presName="negativeSpace" presStyleCnt="0"/>
      <dgm:spPr/>
    </dgm:pt>
    <dgm:pt modelId="{E006B3A9-3792-42DD-AB05-52C071428AC1}" type="pres">
      <dgm:prSet presAssocID="{67AC74A9-9B00-47FC-BDE5-82B83A5B4814}" presName="childText" presStyleLbl="conFgAcc1" presStyleIdx="3" presStyleCnt="5">
        <dgm:presLayoutVars>
          <dgm:bulletEnabled val="1"/>
        </dgm:presLayoutVars>
      </dgm:prSet>
      <dgm:spPr/>
    </dgm:pt>
    <dgm:pt modelId="{5BC7AB93-5426-48A5-B013-BE5DF0ABD9CE}" type="pres">
      <dgm:prSet presAssocID="{5818EAA5-5DC1-46CD-8D64-7669A3CD7BBE}" presName="spaceBetweenRectangles" presStyleCnt="0"/>
      <dgm:spPr/>
    </dgm:pt>
    <dgm:pt modelId="{484701A5-24D7-4992-997D-1FCCA8849434}" type="pres">
      <dgm:prSet presAssocID="{1B98C21A-E016-4649-9C05-22FAC52CD21A}" presName="parentLin" presStyleCnt="0"/>
      <dgm:spPr/>
    </dgm:pt>
    <dgm:pt modelId="{810BBA42-440B-41B7-86A9-BFCEEA2EFF93}" type="pres">
      <dgm:prSet presAssocID="{1B98C21A-E016-4649-9C05-22FAC52CD21A}" presName="parentLeftMargin" presStyleLbl="node1" presStyleIdx="3" presStyleCnt="5"/>
      <dgm:spPr/>
      <dgm:t>
        <a:bodyPr/>
        <a:lstStyle/>
        <a:p>
          <a:endParaRPr lang="es-ES"/>
        </a:p>
      </dgm:t>
    </dgm:pt>
    <dgm:pt modelId="{453068D3-78BE-4817-9BE9-783D953DC5D3}" type="pres">
      <dgm:prSet presAssocID="{1B98C21A-E016-4649-9C05-22FAC52CD21A}" presName="parentText" presStyleLbl="node1" presStyleIdx="4" presStyleCnt="5">
        <dgm:presLayoutVars>
          <dgm:chMax val="0"/>
          <dgm:bulletEnabled val="1"/>
        </dgm:presLayoutVars>
      </dgm:prSet>
      <dgm:spPr/>
      <dgm:t>
        <a:bodyPr/>
        <a:lstStyle/>
        <a:p>
          <a:endParaRPr lang="es-ES"/>
        </a:p>
      </dgm:t>
    </dgm:pt>
    <dgm:pt modelId="{510AB8E1-D61D-4C85-AAB9-EB233F3C4ADE}" type="pres">
      <dgm:prSet presAssocID="{1B98C21A-E016-4649-9C05-22FAC52CD21A}" presName="negativeSpace" presStyleCnt="0"/>
      <dgm:spPr/>
    </dgm:pt>
    <dgm:pt modelId="{5408E969-7BE9-471C-AD4A-732060FC4436}" type="pres">
      <dgm:prSet presAssocID="{1B98C21A-E016-4649-9C05-22FAC52CD21A}" presName="childText" presStyleLbl="conFgAcc1" presStyleIdx="4" presStyleCnt="5">
        <dgm:presLayoutVars>
          <dgm:bulletEnabled val="1"/>
        </dgm:presLayoutVars>
      </dgm:prSet>
      <dgm:spPr/>
    </dgm:pt>
  </dgm:ptLst>
  <dgm:cxnLst>
    <dgm:cxn modelId="{EB34A8A0-BAFF-498E-B3BC-211FC50EA355}" type="presOf" srcId="{67AC74A9-9B00-47FC-BDE5-82B83A5B4814}" destId="{821BF968-09D6-43D2-A903-6B1CAC191014}" srcOrd="0" destOrd="0" presId="urn:microsoft.com/office/officeart/2005/8/layout/list1"/>
    <dgm:cxn modelId="{9FBB9DC4-9712-4DC5-9614-91C044E3F7A0}" type="presOf" srcId="{22A8FECD-B4BB-4898-B0BF-E3C080C8D14D}" destId="{474248D1-E4E9-4B24-8CCF-2D6A94C41118}" srcOrd="1" destOrd="0" presId="urn:microsoft.com/office/officeart/2005/8/layout/list1"/>
    <dgm:cxn modelId="{AFFF74EA-8FFA-4960-926F-D1DEC4FA71F5}" type="presOf" srcId="{67AC74A9-9B00-47FC-BDE5-82B83A5B4814}" destId="{6CF50919-78D0-40D8-B1B4-898B1FC5DC86}" srcOrd="1" destOrd="0" presId="urn:microsoft.com/office/officeart/2005/8/layout/list1"/>
    <dgm:cxn modelId="{09806B85-DCFC-4C39-8E36-59EA5473DCE1}" srcId="{B966479B-30C2-4D42-BED0-AAABD1D2084A}" destId="{689CAAD4-6DC1-478A-BCCC-3443A9489F8F}" srcOrd="2" destOrd="0" parTransId="{76D60560-A478-4097-B1A5-4BCA945D385B}" sibTransId="{96752025-7CA3-48A7-AF63-62D96682C8C0}"/>
    <dgm:cxn modelId="{83592F71-0BC3-4554-A383-7B1A1BA43D9C}" type="presOf" srcId="{B966479B-30C2-4D42-BED0-AAABD1D2084A}" destId="{09927D0D-FAF0-4AB7-8BF4-0B0ADC4565EB}" srcOrd="0" destOrd="0" presId="urn:microsoft.com/office/officeart/2005/8/layout/list1"/>
    <dgm:cxn modelId="{04F1D51A-D730-46D1-B6BF-95A9511FCDAB}" type="presOf" srcId="{1B98C21A-E016-4649-9C05-22FAC52CD21A}" destId="{453068D3-78BE-4817-9BE9-783D953DC5D3}" srcOrd="1" destOrd="0" presId="urn:microsoft.com/office/officeart/2005/8/layout/list1"/>
    <dgm:cxn modelId="{1626C9E4-8C32-4E1D-8069-6A1DF16B6EFA}" type="presOf" srcId="{689CAAD4-6DC1-478A-BCCC-3443A9489F8F}" destId="{D61D42F0-08BD-4EA1-8B56-61D5CB5195A3}" srcOrd="0" destOrd="0" presId="urn:microsoft.com/office/officeart/2005/8/layout/list1"/>
    <dgm:cxn modelId="{DC4195B5-A2D9-4B06-83E8-74D685349C47}" type="presOf" srcId="{689CAAD4-6DC1-478A-BCCC-3443A9489F8F}" destId="{F258583D-2CCE-4ED1-9F5E-D9D60EB247D3}" srcOrd="1" destOrd="0" presId="urn:microsoft.com/office/officeart/2005/8/layout/list1"/>
    <dgm:cxn modelId="{49B6A754-ECBB-414E-9985-970DE27F39CE}" type="presOf" srcId="{A4E648B0-571A-4CF8-93ED-683A8796EF8F}" destId="{2EE4B215-82BE-4544-BB11-62C7B626AB07}" srcOrd="0" destOrd="0" presId="urn:microsoft.com/office/officeart/2005/8/layout/list1"/>
    <dgm:cxn modelId="{D016AC34-AFE6-4919-BEF7-00129B6E9573}" type="presOf" srcId="{22A8FECD-B4BB-4898-B0BF-E3C080C8D14D}" destId="{2E1FDA0C-5FDE-4BF9-94B8-444D881E7D73}" srcOrd="0" destOrd="0" presId="urn:microsoft.com/office/officeart/2005/8/layout/list1"/>
    <dgm:cxn modelId="{31B8DACB-15ED-40A2-BAEC-6230CD61B561}" srcId="{B966479B-30C2-4D42-BED0-AAABD1D2084A}" destId="{A4E648B0-571A-4CF8-93ED-683A8796EF8F}" srcOrd="1" destOrd="0" parTransId="{BAA27847-35E6-4B7E-A717-DF8B01E6E6DA}" sibTransId="{B6F22B42-43AA-4040-99E3-3631BE9B211B}"/>
    <dgm:cxn modelId="{BDCFAC16-4D1E-4E42-BA58-E3E1B8E0A8FB}" srcId="{B966479B-30C2-4D42-BED0-AAABD1D2084A}" destId="{67AC74A9-9B00-47FC-BDE5-82B83A5B4814}" srcOrd="3" destOrd="0" parTransId="{8161400E-2645-491C-AF1E-31C9F4D763A7}" sibTransId="{5818EAA5-5DC1-46CD-8D64-7669A3CD7BBE}"/>
    <dgm:cxn modelId="{6CEC87DA-1890-4A9B-8500-F745517B9EFE}" srcId="{B966479B-30C2-4D42-BED0-AAABD1D2084A}" destId="{22A8FECD-B4BB-4898-B0BF-E3C080C8D14D}" srcOrd="0" destOrd="0" parTransId="{68D39871-1F32-425D-9FA8-372F9C7F3407}" sibTransId="{D35FF905-C65C-4E3B-8A67-BEE37C351BB7}"/>
    <dgm:cxn modelId="{BFF17B46-A735-4E1E-9D24-F4DF07A1CF04}" srcId="{B966479B-30C2-4D42-BED0-AAABD1D2084A}" destId="{1B98C21A-E016-4649-9C05-22FAC52CD21A}" srcOrd="4" destOrd="0" parTransId="{2DE46B2C-4833-454A-8CBA-5C5B78D076FA}" sibTransId="{2264DFFE-9A67-4F5B-A49A-058D7D8E457D}"/>
    <dgm:cxn modelId="{14D7BD39-288D-447B-AAEF-BA34E59C1FA9}" type="presOf" srcId="{1B98C21A-E016-4649-9C05-22FAC52CD21A}" destId="{810BBA42-440B-41B7-86A9-BFCEEA2EFF93}" srcOrd="0" destOrd="0" presId="urn:microsoft.com/office/officeart/2005/8/layout/list1"/>
    <dgm:cxn modelId="{E8861DA9-E832-4C05-85F0-F27B8A643D64}" type="presOf" srcId="{A4E648B0-571A-4CF8-93ED-683A8796EF8F}" destId="{D97ACEA9-D4AE-41B3-8DF9-2723777B65C9}" srcOrd="1" destOrd="0" presId="urn:microsoft.com/office/officeart/2005/8/layout/list1"/>
    <dgm:cxn modelId="{F8F13FFD-8C20-4C59-B74C-FC491305CC56}" type="presParOf" srcId="{09927D0D-FAF0-4AB7-8BF4-0B0ADC4565EB}" destId="{9BEE6F59-C46E-4005-AC12-705A8077CEF7}" srcOrd="0" destOrd="0" presId="urn:microsoft.com/office/officeart/2005/8/layout/list1"/>
    <dgm:cxn modelId="{80510391-E951-42CC-BD41-BBD43AD158D3}" type="presParOf" srcId="{9BEE6F59-C46E-4005-AC12-705A8077CEF7}" destId="{2E1FDA0C-5FDE-4BF9-94B8-444D881E7D73}" srcOrd="0" destOrd="0" presId="urn:microsoft.com/office/officeart/2005/8/layout/list1"/>
    <dgm:cxn modelId="{C0290FA0-A7E4-4D96-A648-FA5665D1C0E9}" type="presParOf" srcId="{9BEE6F59-C46E-4005-AC12-705A8077CEF7}" destId="{474248D1-E4E9-4B24-8CCF-2D6A94C41118}" srcOrd="1" destOrd="0" presId="urn:microsoft.com/office/officeart/2005/8/layout/list1"/>
    <dgm:cxn modelId="{333F7751-C587-4AD7-A5CB-B1D27123E905}" type="presParOf" srcId="{09927D0D-FAF0-4AB7-8BF4-0B0ADC4565EB}" destId="{054819A5-8B7D-48F4-A52D-354E99FA7AAC}" srcOrd="1" destOrd="0" presId="urn:microsoft.com/office/officeart/2005/8/layout/list1"/>
    <dgm:cxn modelId="{00140B3E-7AAF-4B14-8CE5-AA63DE0618B9}" type="presParOf" srcId="{09927D0D-FAF0-4AB7-8BF4-0B0ADC4565EB}" destId="{23B5F593-60F0-4297-B73A-C55597064D09}" srcOrd="2" destOrd="0" presId="urn:microsoft.com/office/officeart/2005/8/layout/list1"/>
    <dgm:cxn modelId="{A5E488B9-F1FA-4260-BFB2-5E74D292E347}" type="presParOf" srcId="{09927D0D-FAF0-4AB7-8BF4-0B0ADC4565EB}" destId="{98B858B4-1B7F-4F1E-B275-61A343A1264E}" srcOrd="3" destOrd="0" presId="urn:microsoft.com/office/officeart/2005/8/layout/list1"/>
    <dgm:cxn modelId="{0A5AC9EE-BE5A-4296-92D1-9DF057FBF1FD}" type="presParOf" srcId="{09927D0D-FAF0-4AB7-8BF4-0B0ADC4565EB}" destId="{350803CD-9FE2-4471-8648-2EDBF07AF6CA}" srcOrd="4" destOrd="0" presId="urn:microsoft.com/office/officeart/2005/8/layout/list1"/>
    <dgm:cxn modelId="{2656274B-A000-4690-84F5-A845E3DBA61E}" type="presParOf" srcId="{350803CD-9FE2-4471-8648-2EDBF07AF6CA}" destId="{2EE4B215-82BE-4544-BB11-62C7B626AB07}" srcOrd="0" destOrd="0" presId="urn:microsoft.com/office/officeart/2005/8/layout/list1"/>
    <dgm:cxn modelId="{8F22C979-777A-40D5-A9D3-A0ED54BDFE82}" type="presParOf" srcId="{350803CD-9FE2-4471-8648-2EDBF07AF6CA}" destId="{D97ACEA9-D4AE-41B3-8DF9-2723777B65C9}" srcOrd="1" destOrd="0" presId="urn:microsoft.com/office/officeart/2005/8/layout/list1"/>
    <dgm:cxn modelId="{8FB9FD28-8FFA-485E-9EED-E377F3117013}" type="presParOf" srcId="{09927D0D-FAF0-4AB7-8BF4-0B0ADC4565EB}" destId="{325FCD65-3A0F-4357-9D68-647332C2AFAC}" srcOrd="5" destOrd="0" presId="urn:microsoft.com/office/officeart/2005/8/layout/list1"/>
    <dgm:cxn modelId="{78A99420-9021-464F-9806-C2916BA2EAA3}" type="presParOf" srcId="{09927D0D-FAF0-4AB7-8BF4-0B0ADC4565EB}" destId="{E82FCCD3-C74E-497C-89DB-8C0F7F5D9180}" srcOrd="6" destOrd="0" presId="urn:microsoft.com/office/officeart/2005/8/layout/list1"/>
    <dgm:cxn modelId="{EBC7AB1F-6D1B-424D-B352-79A689281A36}" type="presParOf" srcId="{09927D0D-FAF0-4AB7-8BF4-0B0ADC4565EB}" destId="{67D16F77-339E-4EC6-9E17-90E30B96CE26}" srcOrd="7" destOrd="0" presId="urn:microsoft.com/office/officeart/2005/8/layout/list1"/>
    <dgm:cxn modelId="{32113473-786E-41FB-A5F6-285F80544E48}" type="presParOf" srcId="{09927D0D-FAF0-4AB7-8BF4-0B0ADC4565EB}" destId="{557F11CB-A1D1-47D0-9A83-CD653B7F1542}" srcOrd="8" destOrd="0" presId="urn:microsoft.com/office/officeart/2005/8/layout/list1"/>
    <dgm:cxn modelId="{5FE3AF13-5AD3-49D6-983E-80679F58476B}" type="presParOf" srcId="{557F11CB-A1D1-47D0-9A83-CD653B7F1542}" destId="{D61D42F0-08BD-4EA1-8B56-61D5CB5195A3}" srcOrd="0" destOrd="0" presId="urn:microsoft.com/office/officeart/2005/8/layout/list1"/>
    <dgm:cxn modelId="{AC5155AD-E1F7-4C2C-9BF5-4AA564A9E76A}" type="presParOf" srcId="{557F11CB-A1D1-47D0-9A83-CD653B7F1542}" destId="{F258583D-2CCE-4ED1-9F5E-D9D60EB247D3}" srcOrd="1" destOrd="0" presId="urn:microsoft.com/office/officeart/2005/8/layout/list1"/>
    <dgm:cxn modelId="{02EBCFF8-DD23-49FB-91BC-049EA26A3064}" type="presParOf" srcId="{09927D0D-FAF0-4AB7-8BF4-0B0ADC4565EB}" destId="{49A9D567-07B7-4BB6-88AA-1AF705569D81}" srcOrd="9" destOrd="0" presId="urn:microsoft.com/office/officeart/2005/8/layout/list1"/>
    <dgm:cxn modelId="{06154AE3-AB94-4F32-8E21-6B21401A91AD}" type="presParOf" srcId="{09927D0D-FAF0-4AB7-8BF4-0B0ADC4565EB}" destId="{AD249135-A0B8-4DDA-AE59-AF27AFB2A34D}" srcOrd="10" destOrd="0" presId="urn:microsoft.com/office/officeart/2005/8/layout/list1"/>
    <dgm:cxn modelId="{481077C6-33FA-49A8-8389-41C79D0EEDC9}" type="presParOf" srcId="{09927D0D-FAF0-4AB7-8BF4-0B0ADC4565EB}" destId="{B965CD6B-3275-4F56-8746-6B9E1296E582}" srcOrd="11" destOrd="0" presId="urn:microsoft.com/office/officeart/2005/8/layout/list1"/>
    <dgm:cxn modelId="{CA859E32-F1E9-45C6-8F46-F08AAA14ECEF}" type="presParOf" srcId="{09927D0D-FAF0-4AB7-8BF4-0B0ADC4565EB}" destId="{276A404E-9F4D-4F13-B109-BEBD04413D16}" srcOrd="12" destOrd="0" presId="urn:microsoft.com/office/officeart/2005/8/layout/list1"/>
    <dgm:cxn modelId="{9A557B04-7CC2-45E1-93EC-D21435D536A4}" type="presParOf" srcId="{276A404E-9F4D-4F13-B109-BEBD04413D16}" destId="{821BF968-09D6-43D2-A903-6B1CAC191014}" srcOrd="0" destOrd="0" presId="urn:microsoft.com/office/officeart/2005/8/layout/list1"/>
    <dgm:cxn modelId="{7C144727-12F3-4AD8-9969-CF74C66C2CC8}" type="presParOf" srcId="{276A404E-9F4D-4F13-B109-BEBD04413D16}" destId="{6CF50919-78D0-40D8-B1B4-898B1FC5DC86}" srcOrd="1" destOrd="0" presId="urn:microsoft.com/office/officeart/2005/8/layout/list1"/>
    <dgm:cxn modelId="{910D358B-84FC-4DC8-A437-114849D9AA52}" type="presParOf" srcId="{09927D0D-FAF0-4AB7-8BF4-0B0ADC4565EB}" destId="{C51941A7-78D4-4E4A-A797-B5AFBE1C2C08}" srcOrd="13" destOrd="0" presId="urn:microsoft.com/office/officeart/2005/8/layout/list1"/>
    <dgm:cxn modelId="{3BFF9A31-B29B-4656-80A8-1809664E91A9}" type="presParOf" srcId="{09927D0D-FAF0-4AB7-8BF4-0B0ADC4565EB}" destId="{E006B3A9-3792-42DD-AB05-52C071428AC1}" srcOrd="14" destOrd="0" presId="urn:microsoft.com/office/officeart/2005/8/layout/list1"/>
    <dgm:cxn modelId="{CC9FBF0F-1C58-4296-8CA2-DFAAC5434CEC}" type="presParOf" srcId="{09927D0D-FAF0-4AB7-8BF4-0B0ADC4565EB}" destId="{5BC7AB93-5426-48A5-B013-BE5DF0ABD9CE}" srcOrd="15" destOrd="0" presId="urn:microsoft.com/office/officeart/2005/8/layout/list1"/>
    <dgm:cxn modelId="{832977F4-0696-404E-A39E-95F01E20F636}" type="presParOf" srcId="{09927D0D-FAF0-4AB7-8BF4-0B0ADC4565EB}" destId="{484701A5-24D7-4992-997D-1FCCA8849434}" srcOrd="16" destOrd="0" presId="urn:microsoft.com/office/officeart/2005/8/layout/list1"/>
    <dgm:cxn modelId="{C73E89FF-E95E-4298-8C20-1792F343CBF0}" type="presParOf" srcId="{484701A5-24D7-4992-997D-1FCCA8849434}" destId="{810BBA42-440B-41B7-86A9-BFCEEA2EFF93}" srcOrd="0" destOrd="0" presId="urn:microsoft.com/office/officeart/2005/8/layout/list1"/>
    <dgm:cxn modelId="{1490136D-180F-458A-8B49-A803AEED73E8}" type="presParOf" srcId="{484701A5-24D7-4992-997D-1FCCA8849434}" destId="{453068D3-78BE-4817-9BE9-783D953DC5D3}" srcOrd="1" destOrd="0" presId="urn:microsoft.com/office/officeart/2005/8/layout/list1"/>
    <dgm:cxn modelId="{5A0A419D-8067-48F7-9001-5BBB3EE0203F}" type="presParOf" srcId="{09927D0D-FAF0-4AB7-8BF4-0B0ADC4565EB}" destId="{510AB8E1-D61D-4C85-AAB9-EB233F3C4ADE}" srcOrd="17" destOrd="0" presId="urn:microsoft.com/office/officeart/2005/8/layout/list1"/>
    <dgm:cxn modelId="{DABE44C5-481D-465A-BC26-783B02B45079}" type="presParOf" srcId="{09927D0D-FAF0-4AB7-8BF4-0B0ADC4565EB}" destId="{5408E969-7BE9-471C-AD4A-732060FC4436}" srcOrd="18"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88F4F67-4FA2-4D95-B9EE-CCFC7044690A}"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s-ES"/>
        </a:p>
      </dgm:t>
    </dgm:pt>
    <dgm:pt modelId="{64129A51-95AA-4DD5-AE1E-5F2432013A8B}">
      <dgm:prSet phldrT="[Texto]"/>
      <dgm:spPr/>
      <dgm:t>
        <a:bodyPr/>
        <a:lstStyle/>
        <a:p>
          <a:r>
            <a:rPr lang="es-ES" dirty="0" smtClean="0"/>
            <a:t>¿Cómo funciona? </a:t>
          </a:r>
          <a:endParaRPr lang="es-ES" dirty="0"/>
        </a:p>
      </dgm:t>
    </dgm:pt>
    <dgm:pt modelId="{787D0F9A-6471-427D-803A-6A13BCDCF8D5}" type="parTrans" cxnId="{F9FD3400-692A-4960-BD27-039DBB7A84AC}">
      <dgm:prSet/>
      <dgm:spPr/>
      <dgm:t>
        <a:bodyPr/>
        <a:lstStyle/>
        <a:p>
          <a:endParaRPr lang="es-ES"/>
        </a:p>
      </dgm:t>
    </dgm:pt>
    <dgm:pt modelId="{CF2FB64B-59C7-401B-AD73-1A862D43F8C1}" type="sibTrans" cxnId="{F9FD3400-692A-4960-BD27-039DBB7A84AC}">
      <dgm:prSet/>
      <dgm:spPr/>
      <dgm:t>
        <a:bodyPr/>
        <a:lstStyle/>
        <a:p>
          <a:endParaRPr lang="es-ES"/>
        </a:p>
      </dgm:t>
    </dgm:pt>
    <dgm:pt modelId="{507D088A-DB6A-4C2F-8F58-F8EB062FAEBD}">
      <dgm:prSet phldrT="[Texto]"/>
      <dgm:spPr/>
      <dgm:t>
        <a:bodyPr/>
        <a:lstStyle/>
        <a:p>
          <a:r>
            <a:rPr lang="es-ES" dirty="0" smtClean="0"/>
            <a:t>¿Qué es HTML? </a:t>
          </a:r>
          <a:endParaRPr lang="es-ES" dirty="0"/>
        </a:p>
      </dgm:t>
    </dgm:pt>
    <dgm:pt modelId="{7370CE72-CF10-4422-A385-4AFD26F03D7E}" type="parTrans" cxnId="{CD4D8455-A604-4E54-B591-43E250B23929}">
      <dgm:prSet/>
      <dgm:spPr/>
      <dgm:t>
        <a:bodyPr/>
        <a:lstStyle/>
        <a:p>
          <a:endParaRPr lang="es-ES"/>
        </a:p>
      </dgm:t>
    </dgm:pt>
    <dgm:pt modelId="{2965995A-6B06-4EA2-9798-B855FDF49E77}" type="sibTrans" cxnId="{CD4D8455-A604-4E54-B591-43E250B23929}">
      <dgm:prSet/>
      <dgm:spPr/>
      <dgm:t>
        <a:bodyPr/>
        <a:lstStyle/>
        <a:p>
          <a:endParaRPr lang="es-ES"/>
        </a:p>
      </dgm:t>
    </dgm:pt>
    <dgm:pt modelId="{2B22BC42-EB25-412E-BAE6-B009E629E6B5}">
      <dgm:prSet phldrT="[Texto]"/>
      <dgm:spPr/>
      <dgm:t>
        <a:bodyPr/>
        <a:lstStyle/>
        <a:p>
          <a:r>
            <a:rPr lang="es-ES" dirty="0" smtClean="0"/>
            <a:t>¿Es difícil escribir en HTML? </a:t>
          </a:r>
          <a:endParaRPr lang="es-ES" dirty="0"/>
        </a:p>
      </dgm:t>
    </dgm:pt>
    <dgm:pt modelId="{17235E82-DD02-45F2-87E8-F78984A15049}" type="parTrans" cxnId="{76874515-A869-4DA4-9150-C59C12AA7D12}">
      <dgm:prSet/>
      <dgm:spPr/>
      <dgm:t>
        <a:bodyPr/>
        <a:lstStyle/>
        <a:p>
          <a:endParaRPr lang="es-ES"/>
        </a:p>
      </dgm:t>
    </dgm:pt>
    <dgm:pt modelId="{12833559-C7A9-420F-9A5A-13053FFCDBE7}" type="sibTrans" cxnId="{76874515-A869-4DA4-9150-C59C12AA7D12}">
      <dgm:prSet/>
      <dgm:spPr/>
      <dgm:t>
        <a:bodyPr/>
        <a:lstStyle/>
        <a:p>
          <a:endParaRPr lang="es-ES"/>
        </a:p>
      </dgm:t>
    </dgm:pt>
    <dgm:pt modelId="{F99DA208-9F62-4710-B515-7936F7D318F8}">
      <dgm:prSet phldrT="[Texto]"/>
      <dgm:spPr/>
      <dgm:t>
        <a:bodyPr/>
        <a:lstStyle/>
        <a:p>
          <a:r>
            <a:rPr lang="es-ES" dirty="0" smtClean="0"/>
            <a:t>¿Quien  utilizan HTML?</a:t>
          </a:r>
          <a:endParaRPr lang="es-ES" dirty="0"/>
        </a:p>
      </dgm:t>
    </dgm:pt>
    <dgm:pt modelId="{955D4D94-651E-4316-8385-821F6236192E}" type="parTrans" cxnId="{C7A4022B-70BF-4CAC-8D95-09D83D866CE0}">
      <dgm:prSet/>
      <dgm:spPr/>
      <dgm:t>
        <a:bodyPr/>
        <a:lstStyle/>
        <a:p>
          <a:endParaRPr lang="es-ES"/>
        </a:p>
      </dgm:t>
    </dgm:pt>
    <dgm:pt modelId="{6D089BB4-3A91-45BA-935E-F106E5383E59}" type="sibTrans" cxnId="{C7A4022B-70BF-4CAC-8D95-09D83D866CE0}">
      <dgm:prSet/>
      <dgm:spPr/>
      <dgm:t>
        <a:bodyPr/>
        <a:lstStyle/>
        <a:p>
          <a:endParaRPr lang="es-ES"/>
        </a:p>
      </dgm:t>
    </dgm:pt>
    <dgm:pt modelId="{F3DE6B6F-79D8-4262-8531-197ADE70F658}">
      <dgm:prSet phldrT="[Texto]"/>
      <dgm:spPr/>
      <dgm:t>
        <a:bodyPr/>
        <a:lstStyle/>
        <a:p>
          <a:r>
            <a:rPr lang="es-ES" dirty="0" smtClean="0"/>
            <a:t>¿Para qué me sirve? </a:t>
          </a:r>
          <a:endParaRPr lang="es-ES" dirty="0"/>
        </a:p>
      </dgm:t>
    </dgm:pt>
    <dgm:pt modelId="{75122077-ED59-4546-865B-BA09FBC83856}" type="parTrans" cxnId="{502D34D7-39E9-4C44-821F-A6D7195826D1}">
      <dgm:prSet/>
      <dgm:spPr/>
      <dgm:t>
        <a:bodyPr/>
        <a:lstStyle/>
        <a:p>
          <a:endParaRPr lang="es-ES"/>
        </a:p>
      </dgm:t>
    </dgm:pt>
    <dgm:pt modelId="{C3ACE5AD-2F28-40B2-A8A2-9923322EEA67}" type="sibTrans" cxnId="{502D34D7-39E9-4C44-821F-A6D7195826D1}">
      <dgm:prSet/>
      <dgm:spPr/>
      <dgm:t>
        <a:bodyPr/>
        <a:lstStyle/>
        <a:p>
          <a:endParaRPr lang="es-ES"/>
        </a:p>
      </dgm:t>
    </dgm:pt>
    <dgm:pt modelId="{C6EED7CC-D0C0-41BB-84B3-9155EE31723A}">
      <dgm:prSet phldrT="[Texto]"/>
      <dgm:spPr/>
      <dgm:t>
        <a:bodyPr/>
        <a:lstStyle/>
        <a:p>
          <a:r>
            <a:rPr lang="es-ES" dirty="0" smtClean="0"/>
            <a:t>¿Dónde puedo escribir HTML? </a:t>
          </a:r>
          <a:endParaRPr lang="es-ES" dirty="0"/>
        </a:p>
      </dgm:t>
    </dgm:pt>
    <dgm:pt modelId="{6CBA818D-9278-4ABF-9A5E-B2D6D26195E0}" type="parTrans" cxnId="{8C2CAC93-211D-40B7-82C0-520B053CE2A1}">
      <dgm:prSet/>
      <dgm:spPr/>
      <dgm:t>
        <a:bodyPr/>
        <a:lstStyle/>
        <a:p>
          <a:endParaRPr lang="es-ES"/>
        </a:p>
      </dgm:t>
    </dgm:pt>
    <dgm:pt modelId="{698DF442-2255-45C2-9C51-0AD01037FD4D}" type="sibTrans" cxnId="{8C2CAC93-211D-40B7-82C0-520B053CE2A1}">
      <dgm:prSet/>
      <dgm:spPr/>
      <dgm:t>
        <a:bodyPr/>
        <a:lstStyle/>
        <a:p>
          <a:endParaRPr lang="es-ES"/>
        </a:p>
      </dgm:t>
    </dgm:pt>
    <dgm:pt modelId="{0B9DF935-EE4D-496D-B4F5-F828820D8BBB}" type="pres">
      <dgm:prSet presAssocID="{088F4F67-4FA2-4D95-B9EE-CCFC7044690A}" presName="Name0" presStyleCnt="0">
        <dgm:presLayoutVars>
          <dgm:dir/>
          <dgm:animLvl val="lvl"/>
          <dgm:resizeHandles val="exact"/>
        </dgm:presLayoutVars>
      </dgm:prSet>
      <dgm:spPr/>
      <dgm:t>
        <a:bodyPr/>
        <a:lstStyle/>
        <a:p>
          <a:endParaRPr lang="es-ES"/>
        </a:p>
      </dgm:t>
    </dgm:pt>
    <dgm:pt modelId="{0D0A579E-7A5F-440D-8073-18F2315D5939}" type="pres">
      <dgm:prSet presAssocID="{088F4F67-4FA2-4D95-B9EE-CCFC7044690A}" presName="tSp" presStyleCnt="0"/>
      <dgm:spPr/>
    </dgm:pt>
    <dgm:pt modelId="{2C381B9F-ECA6-4C1E-B3DD-99933D826B2F}" type="pres">
      <dgm:prSet presAssocID="{088F4F67-4FA2-4D95-B9EE-CCFC7044690A}" presName="bSp" presStyleCnt="0"/>
      <dgm:spPr/>
    </dgm:pt>
    <dgm:pt modelId="{2994BDBF-FE41-49B7-823B-AB9E260F607E}" type="pres">
      <dgm:prSet presAssocID="{088F4F67-4FA2-4D95-B9EE-CCFC7044690A}" presName="process" presStyleCnt="0"/>
      <dgm:spPr/>
    </dgm:pt>
    <dgm:pt modelId="{74895103-3A0E-4BB0-93BD-62BD02AF8558}" type="pres">
      <dgm:prSet presAssocID="{64129A51-95AA-4DD5-AE1E-5F2432013A8B}" presName="composite1" presStyleCnt="0"/>
      <dgm:spPr/>
    </dgm:pt>
    <dgm:pt modelId="{AD806BE1-934F-4758-B2D8-08DEB4C1755E}" type="pres">
      <dgm:prSet presAssocID="{64129A51-95AA-4DD5-AE1E-5F2432013A8B}" presName="dummyNode1" presStyleLbl="node1" presStyleIdx="0" presStyleCnt="3"/>
      <dgm:spPr/>
    </dgm:pt>
    <dgm:pt modelId="{32717DBC-41F6-41A3-9CF5-99DCCFD42B6B}" type="pres">
      <dgm:prSet presAssocID="{64129A51-95AA-4DD5-AE1E-5F2432013A8B}" presName="childNode1" presStyleLbl="bgAcc1" presStyleIdx="0" presStyleCnt="3">
        <dgm:presLayoutVars>
          <dgm:bulletEnabled val="1"/>
        </dgm:presLayoutVars>
      </dgm:prSet>
      <dgm:spPr/>
      <dgm:t>
        <a:bodyPr/>
        <a:lstStyle/>
        <a:p>
          <a:endParaRPr lang="es-ES"/>
        </a:p>
      </dgm:t>
    </dgm:pt>
    <dgm:pt modelId="{EB38114F-0883-4E15-9FFB-5FB9F0BFAB1D}" type="pres">
      <dgm:prSet presAssocID="{64129A51-95AA-4DD5-AE1E-5F2432013A8B}" presName="childNode1tx" presStyleLbl="bgAcc1" presStyleIdx="0" presStyleCnt="3">
        <dgm:presLayoutVars>
          <dgm:bulletEnabled val="1"/>
        </dgm:presLayoutVars>
      </dgm:prSet>
      <dgm:spPr/>
      <dgm:t>
        <a:bodyPr/>
        <a:lstStyle/>
        <a:p>
          <a:endParaRPr lang="es-ES"/>
        </a:p>
      </dgm:t>
    </dgm:pt>
    <dgm:pt modelId="{7AA5E401-54D3-4D2A-B0CA-6C009427493A}" type="pres">
      <dgm:prSet presAssocID="{64129A51-95AA-4DD5-AE1E-5F2432013A8B}" presName="parentNode1" presStyleLbl="node1" presStyleIdx="0" presStyleCnt="3">
        <dgm:presLayoutVars>
          <dgm:chMax val="1"/>
          <dgm:bulletEnabled val="1"/>
        </dgm:presLayoutVars>
      </dgm:prSet>
      <dgm:spPr/>
      <dgm:t>
        <a:bodyPr/>
        <a:lstStyle/>
        <a:p>
          <a:endParaRPr lang="es-ES"/>
        </a:p>
      </dgm:t>
    </dgm:pt>
    <dgm:pt modelId="{10BA0E88-763D-4C54-895B-08E0CBB62CEC}" type="pres">
      <dgm:prSet presAssocID="{64129A51-95AA-4DD5-AE1E-5F2432013A8B}" presName="connSite1" presStyleCnt="0"/>
      <dgm:spPr/>
    </dgm:pt>
    <dgm:pt modelId="{0D1F8DFF-5662-4519-97C9-E3871B4AB9B8}" type="pres">
      <dgm:prSet presAssocID="{CF2FB64B-59C7-401B-AD73-1A862D43F8C1}" presName="Name9" presStyleLbl="sibTrans2D1" presStyleIdx="0" presStyleCnt="2"/>
      <dgm:spPr/>
      <dgm:t>
        <a:bodyPr/>
        <a:lstStyle/>
        <a:p>
          <a:endParaRPr lang="es-ES"/>
        </a:p>
      </dgm:t>
    </dgm:pt>
    <dgm:pt modelId="{D665D19D-C06F-498E-A04E-E8A204480B3B}" type="pres">
      <dgm:prSet presAssocID="{2B22BC42-EB25-412E-BAE6-B009E629E6B5}" presName="composite2" presStyleCnt="0"/>
      <dgm:spPr/>
    </dgm:pt>
    <dgm:pt modelId="{BC7836FC-7E2F-45E1-AF94-FC147E9FA058}" type="pres">
      <dgm:prSet presAssocID="{2B22BC42-EB25-412E-BAE6-B009E629E6B5}" presName="dummyNode2" presStyleLbl="node1" presStyleIdx="0" presStyleCnt="3"/>
      <dgm:spPr/>
    </dgm:pt>
    <dgm:pt modelId="{DD58F729-FAE3-48A8-9B25-30F6D529467A}" type="pres">
      <dgm:prSet presAssocID="{2B22BC42-EB25-412E-BAE6-B009E629E6B5}" presName="childNode2" presStyleLbl="bgAcc1" presStyleIdx="1" presStyleCnt="3">
        <dgm:presLayoutVars>
          <dgm:bulletEnabled val="1"/>
        </dgm:presLayoutVars>
      </dgm:prSet>
      <dgm:spPr/>
      <dgm:t>
        <a:bodyPr/>
        <a:lstStyle/>
        <a:p>
          <a:endParaRPr lang="es-ES"/>
        </a:p>
      </dgm:t>
    </dgm:pt>
    <dgm:pt modelId="{B0BCE6AC-0069-4AA1-AC0D-BDA165F6657C}" type="pres">
      <dgm:prSet presAssocID="{2B22BC42-EB25-412E-BAE6-B009E629E6B5}" presName="childNode2tx" presStyleLbl="bgAcc1" presStyleIdx="1" presStyleCnt="3">
        <dgm:presLayoutVars>
          <dgm:bulletEnabled val="1"/>
        </dgm:presLayoutVars>
      </dgm:prSet>
      <dgm:spPr/>
      <dgm:t>
        <a:bodyPr/>
        <a:lstStyle/>
        <a:p>
          <a:endParaRPr lang="es-ES"/>
        </a:p>
      </dgm:t>
    </dgm:pt>
    <dgm:pt modelId="{1B906840-561C-48C8-A15A-7E2D548E3818}" type="pres">
      <dgm:prSet presAssocID="{2B22BC42-EB25-412E-BAE6-B009E629E6B5}" presName="parentNode2" presStyleLbl="node1" presStyleIdx="1" presStyleCnt="3">
        <dgm:presLayoutVars>
          <dgm:chMax val="0"/>
          <dgm:bulletEnabled val="1"/>
        </dgm:presLayoutVars>
      </dgm:prSet>
      <dgm:spPr/>
      <dgm:t>
        <a:bodyPr/>
        <a:lstStyle/>
        <a:p>
          <a:endParaRPr lang="es-ES"/>
        </a:p>
      </dgm:t>
    </dgm:pt>
    <dgm:pt modelId="{5398297D-0E73-4EC6-818A-EBB46A4B4928}" type="pres">
      <dgm:prSet presAssocID="{2B22BC42-EB25-412E-BAE6-B009E629E6B5}" presName="connSite2" presStyleCnt="0"/>
      <dgm:spPr/>
    </dgm:pt>
    <dgm:pt modelId="{C7C38077-4216-4095-B619-7CCBE89ECF16}" type="pres">
      <dgm:prSet presAssocID="{12833559-C7A9-420F-9A5A-13053FFCDBE7}" presName="Name18" presStyleLbl="sibTrans2D1" presStyleIdx="1" presStyleCnt="2"/>
      <dgm:spPr/>
      <dgm:t>
        <a:bodyPr/>
        <a:lstStyle/>
        <a:p>
          <a:endParaRPr lang="es-ES"/>
        </a:p>
      </dgm:t>
    </dgm:pt>
    <dgm:pt modelId="{4EDFA63B-86BE-42CB-89E4-1F78156595CB}" type="pres">
      <dgm:prSet presAssocID="{F3DE6B6F-79D8-4262-8531-197ADE70F658}" presName="composite1" presStyleCnt="0"/>
      <dgm:spPr/>
    </dgm:pt>
    <dgm:pt modelId="{4DC063A4-3B19-40C0-8287-C85EEC824A1D}" type="pres">
      <dgm:prSet presAssocID="{F3DE6B6F-79D8-4262-8531-197ADE70F658}" presName="dummyNode1" presStyleLbl="node1" presStyleIdx="1" presStyleCnt="3"/>
      <dgm:spPr/>
    </dgm:pt>
    <dgm:pt modelId="{38DEFE64-3088-41F8-9A8F-32F5351D244E}" type="pres">
      <dgm:prSet presAssocID="{F3DE6B6F-79D8-4262-8531-197ADE70F658}" presName="childNode1" presStyleLbl="bgAcc1" presStyleIdx="2" presStyleCnt="3">
        <dgm:presLayoutVars>
          <dgm:bulletEnabled val="1"/>
        </dgm:presLayoutVars>
      </dgm:prSet>
      <dgm:spPr/>
      <dgm:t>
        <a:bodyPr/>
        <a:lstStyle/>
        <a:p>
          <a:endParaRPr lang="es-ES"/>
        </a:p>
      </dgm:t>
    </dgm:pt>
    <dgm:pt modelId="{25F59D1F-752D-4D17-93BF-D60520A97F44}" type="pres">
      <dgm:prSet presAssocID="{F3DE6B6F-79D8-4262-8531-197ADE70F658}" presName="childNode1tx" presStyleLbl="bgAcc1" presStyleIdx="2" presStyleCnt="3">
        <dgm:presLayoutVars>
          <dgm:bulletEnabled val="1"/>
        </dgm:presLayoutVars>
      </dgm:prSet>
      <dgm:spPr/>
      <dgm:t>
        <a:bodyPr/>
        <a:lstStyle/>
        <a:p>
          <a:endParaRPr lang="es-ES"/>
        </a:p>
      </dgm:t>
    </dgm:pt>
    <dgm:pt modelId="{A05E965F-26ED-46AC-8B02-C92D5D24D5CC}" type="pres">
      <dgm:prSet presAssocID="{F3DE6B6F-79D8-4262-8531-197ADE70F658}" presName="parentNode1" presStyleLbl="node1" presStyleIdx="2" presStyleCnt="3">
        <dgm:presLayoutVars>
          <dgm:chMax val="1"/>
          <dgm:bulletEnabled val="1"/>
        </dgm:presLayoutVars>
      </dgm:prSet>
      <dgm:spPr/>
      <dgm:t>
        <a:bodyPr/>
        <a:lstStyle/>
        <a:p>
          <a:endParaRPr lang="es-ES"/>
        </a:p>
      </dgm:t>
    </dgm:pt>
    <dgm:pt modelId="{2216827C-BBCF-45C4-80D3-6B7D7D57B330}" type="pres">
      <dgm:prSet presAssocID="{F3DE6B6F-79D8-4262-8531-197ADE70F658}" presName="connSite1" presStyleCnt="0"/>
      <dgm:spPr/>
    </dgm:pt>
  </dgm:ptLst>
  <dgm:cxnLst>
    <dgm:cxn modelId="{3F083BF7-C981-483C-95B7-438AB463BDA2}" type="presOf" srcId="{F99DA208-9F62-4710-B515-7936F7D318F8}" destId="{B0BCE6AC-0069-4AA1-AC0D-BDA165F6657C}" srcOrd="1" destOrd="0" presId="urn:microsoft.com/office/officeart/2005/8/layout/hProcess4"/>
    <dgm:cxn modelId="{D3C34C64-C2B4-4853-A44C-882C7AA41C01}" type="presOf" srcId="{2B22BC42-EB25-412E-BAE6-B009E629E6B5}" destId="{1B906840-561C-48C8-A15A-7E2D548E3818}" srcOrd="0" destOrd="0" presId="urn:microsoft.com/office/officeart/2005/8/layout/hProcess4"/>
    <dgm:cxn modelId="{76874515-A869-4DA4-9150-C59C12AA7D12}" srcId="{088F4F67-4FA2-4D95-B9EE-CCFC7044690A}" destId="{2B22BC42-EB25-412E-BAE6-B009E629E6B5}" srcOrd="1" destOrd="0" parTransId="{17235E82-DD02-45F2-87E8-F78984A15049}" sibTransId="{12833559-C7A9-420F-9A5A-13053FFCDBE7}"/>
    <dgm:cxn modelId="{38B76BD5-6C2D-4F00-A6B8-3254073169DA}" type="presOf" srcId="{507D088A-DB6A-4C2F-8F58-F8EB062FAEBD}" destId="{32717DBC-41F6-41A3-9CF5-99DCCFD42B6B}" srcOrd="0" destOrd="0" presId="urn:microsoft.com/office/officeart/2005/8/layout/hProcess4"/>
    <dgm:cxn modelId="{C7A4022B-70BF-4CAC-8D95-09D83D866CE0}" srcId="{2B22BC42-EB25-412E-BAE6-B009E629E6B5}" destId="{F99DA208-9F62-4710-B515-7936F7D318F8}" srcOrd="0" destOrd="0" parTransId="{955D4D94-651E-4316-8385-821F6236192E}" sibTransId="{6D089BB4-3A91-45BA-935E-F106E5383E59}"/>
    <dgm:cxn modelId="{322E58A0-D054-4FAD-A31B-288FD4EAB8E3}" type="presOf" srcId="{CF2FB64B-59C7-401B-AD73-1A862D43F8C1}" destId="{0D1F8DFF-5662-4519-97C9-E3871B4AB9B8}" srcOrd="0" destOrd="0" presId="urn:microsoft.com/office/officeart/2005/8/layout/hProcess4"/>
    <dgm:cxn modelId="{8C2CAC93-211D-40B7-82C0-520B053CE2A1}" srcId="{F3DE6B6F-79D8-4262-8531-197ADE70F658}" destId="{C6EED7CC-D0C0-41BB-84B3-9155EE31723A}" srcOrd="0" destOrd="0" parTransId="{6CBA818D-9278-4ABF-9A5E-B2D6D26195E0}" sibTransId="{698DF442-2255-45C2-9C51-0AD01037FD4D}"/>
    <dgm:cxn modelId="{97093CAB-A77F-4303-B61A-9574EE14DEB8}" type="presOf" srcId="{C6EED7CC-D0C0-41BB-84B3-9155EE31723A}" destId="{25F59D1F-752D-4D17-93BF-D60520A97F44}" srcOrd="1" destOrd="0" presId="urn:microsoft.com/office/officeart/2005/8/layout/hProcess4"/>
    <dgm:cxn modelId="{38DAD761-C9F5-42C2-9762-05D3E2D31FFA}" type="presOf" srcId="{C6EED7CC-D0C0-41BB-84B3-9155EE31723A}" destId="{38DEFE64-3088-41F8-9A8F-32F5351D244E}" srcOrd="0" destOrd="0" presId="urn:microsoft.com/office/officeart/2005/8/layout/hProcess4"/>
    <dgm:cxn modelId="{3DB3F0C7-73B7-48DF-ADA6-8033AB4B0369}" type="presOf" srcId="{12833559-C7A9-420F-9A5A-13053FFCDBE7}" destId="{C7C38077-4216-4095-B619-7CCBE89ECF16}" srcOrd="0" destOrd="0" presId="urn:microsoft.com/office/officeart/2005/8/layout/hProcess4"/>
    <dgm:cxn modelId="{7ECD2F6C-A899-4687-B191-A2FF5EEA079F}" type="presOf" srcId="{088F4F67-4FA2-4D95-B9EE-CCFC7044690A}" destId="{0B9DF935-EE4D-496D-B4F5-F828820D8BBB}" srcOrd="0" destOrd="0" presId="urn:microsoft.com/office/officeart/2005/8/layout/hProcess4"/>
    <dgm:cxn modelId="{F9FD3400-692A-4960-BD27-039DBB7A84AC}" srcId="{088F4F67-4FA2-4D95-B9EE-CCFC7044690A}" destId="{64129A51-95AA-4DD5-AE1E-5F2432013A8B}" srcOrd="0" destOrd="0" parTransId="{787D0F9A-6471-427D-803A-6A13BCDCF8D5}" sibTransId="{CF2FB64B-59C7-401B-AD73-1A862D43F8C1}"/>
    <dgm:cxn modelId="{C36F4F81-5262-4A13-9C1F-EA22E5D0526A}" type="presOf" srcId="{F99DA208-9F62-4710-B515-7936F7D318F8}" destId="{DD58F729-FAE3-48A8-9B25-30F6D529467A}" srcOrd="0" destOrd="0" presId="urn:microsoft.com/office/officeart/2005/8/layout/hProcess4"/>
    <dgm:cxn modelId="{502D34D7-39E9-4C44-821F-A6D7195826D1}" srcId="{088F4F67-4FA2-4D95-B9EE-CCFC7044690A}" destId="{F3DE6B6F-79D8-4262-8531-197ADE70F658}" srcOrd="2" destOrd="0" parTransId="{75122077-ED59-4546-865B-BA09FBC83856}" sibTransId="{C3ACE5AD-2F28-40B2-A8A2-9923322EEA67}"/>
    <dgm:cxn modelId="{CD4D8455-A604-4E54-B591-43E250B23929}" srcId="{64129A51-95AA-4DD5-AE1E-5F2432013A8B}" destId="{507D088A-DB6A-4C2F-8F58-F8EB062FAEBD}" srcOrd="0" destOrd="0" parTransId="{7370CE72-CF10-4422-A385-4AFD26F03D7E}" sibTransId="{2965995A-6B06-4EA2-9798-B855FDF49E77}"/>
    <dgm:cxn modelId="{BB46F7B7-BA08-451C-8513-06AC0753BF98}" type="presOf" srcId="{F3DE6B6F-79D8-4262-8531-197ADE70F658}" destId="{A05E965F-26ED-46AC-8B02-C92D5D24D5CC}" srcOrd="0" destOrd="0" presId="urn:microsoft.com/office/officeart/2005/8/layout/hProcess4"/>
    <dgm:cxn modelId="{7BF557F1-B44B-44F4-B716-7DA2E15367E9}" type="presOf" srcId="{507D088A-DB6A-4C2F-8F58-F8EB062FAEBD}" destId="{EB38114F-0883-4E15-9FFB-5FB9F0BFAB1D}" srcOrd="1" destOrd="0" presId="urn:microsoft.com/office/officeart/2005/8/layout/hProcess4"/>
    <dgm:cxn modelId="{061A1EC4-2DAE-4BF3-AFBC-D7C661775E7B}" type="presOf" srcId="{64129A51-95AA-4DD5-AE1E-5F2432013A8B}" destId="{7AA5E401-54D3-4D2A-B0CA-6C009427493A}" srcOrd="0" destOrd="0" presId="urn:microsoft.com/office/officeart/2005/8/layout/hProcess4"/>
    <dgm:cxn modelId="{7C956FE7-8BAC-4A52-B2B6-0090803A3A32}" type="presParOf" srcId="{0B9DF935-EE4D-496D-B4F5-F828820D8BBB}" destId="{0D0A579E-7A5F-440D-8073-18F2315D5939}" srcOrd="0" destOrd="0" presId="urn:microsoft.com/office/officeart/2005/8/layout/hProcess4"/>
    <dgm:cxn modelId="{59511FBF-1DB2-45AE-A1B2-67E3F7D60D0D}" type="presParOf" srcId="{0B9DF935-EE4D-496D-B4F5-F828820D8BBB}" destId="{2C381B9F-ECA6-4C1E-B3DD-99933D826B2F}" srcOrd="1" destOrd="0" presId="urn:microsoft.com/office/officeart/2005/8/layout/hProcess4"/>
    <dgm:cxn modelId="{7B112979-AD32-4571-9C0A-6AAF9220B6A9}" type="presParOf" srcId="{0B9DF935-EE4D-496D-B4F5-F828820D8BBB}" destId="{2994BDBF-FE41-49B7-823B-AB9E260F607E}" srcOrd="2" destOrd="0" presId="urn:microsoft.com/office/officeart/2005/8/layout/hProcess4"/>
    <dgm:cxn modelId="{147B8888-B873-43A4-9823-4A9C1582954B}" type="presParOf" srcId="{2994BDBF-FE41-49B7-823B-AB9E260F607E}" destId="{74895103-3A0E-4BB0-93BD-62BD02AF8558}" srcOrd="0" destOrd="0" presId="urn:microsoft.com/office/officeart/2005/8/layout/hProcess4"/>
    <dgm:cxn modelId="{0BD5E1BC-BD9F-406A-9512-30C79B506E58}" type="presParOf" srcId="{74895103-3A0E-4BB0-93BD-62BD02AF8558}" destId="{AD806BE1-934F-4758-B2D8-08DEB4C1755E}" srcOrd="0" destOrd="0" presId="urn:microsoft.com/office/officeart/2005/8/layout/hProcess4"/>
    <dgm:cxn modelId="{CCB5E0C2-BFB8-4963-BFA1-AA7527921247}" type="presParOf" srcId="{74895103-3A0E-4BB0-93BD-62BD02AF8558}" destId="{32717DBC-41F6-41A3-9CF5-99DCCFD42B6B}" srcOrd="1" destOrd="0" presId="urn:microsoft.com/office/officeart/2005/8/layout/hProcess4"/>
    <dgm:cxn modelId="{2F8F645B-5C66-408C-A773-B0B326FC1A50}" type="presParOf" srcId="{74895103-3A0E-4BB0-93BD-62BD02AF8558}" destId="{EB38114F-0883-4E15-9FFB-5FB9F0BFAB1D}" srcOrd="2" destOrd="0" presId="urn:microsoft.com/office/officeart/2005/8/layout/hProcess4"/>
    <dgm:cxn modelId="{B36BFEA5-D141-4124-A7D1-A113DA4AB9CC}" type="presParOf" srcId="{74895103-3A0E-4BB0-93BD-62BD02AF8558}" destId="{7AA5E401-54D3-4D2A-B0CA-6C009427493A}" srcOrd="3" destOrd="0" presId="urn:microsoft.com/office/officeart/2005/8/layout/hProcess4"/>
    <dgm:cxn modelId="{DD676179-1050-4ABC-990A-3ED578FBCBC3}" type="presParOf" srcId="{74895103-3A0E-4BB0-93BD-62BD02AF8558}" destId="{10BA0E88-763D-4C54-895B-08E0CBB62CEC}" srcOrd="4" destOrd="0" presId="urn:microsoft.com/office/officeart/2005/8/layout/hProcess4"/>
    <dgm:cxn modelId="{22BA8C93-11A7-4C06-AADC-63E397A6AB31}" type="presParOf" srcId="{2994BDBF-FE41-49B7-823B-AB9E260F607E}" destId="{0D1F8DFF-5662-4519-97C9-E3871B4AB9B8}" srcOrd="1" destOrd="0" presId="urn:microsoft.com/office/officeart/2005/8/layout/hProcess4"/>
    <dgm:cxn modelId="{87F403F8-8F1A-4317-BE78-5A0A842DD36D}" type="presParOf" srcId="{2994BDBF-FE41-49B7-823B-AB9E260F607E}" destId="{D665D19D-C06F-498E-A04E-E8A204480B3B}" srcOrd="2" destOrd="0" presId="urn:microsoft.com/office/officeart/2005/8/layout/hProcess4"/>
    <dgm:cxn modelId="{B5A0A86A-0B9A-4DCA-9252-1F50CD5636D3}" type="presParOf" srcId="{D665D19D-C06F-498E-A04E-E8A204480B3B}" destId="{BC7836FC-7E2F-45E1-AF94-FC147E9FA058}" srcOrd="0" destOrd="0" presId="urn:microsoft.com/office/officeart/2005/8/layout/hProcess4"/>
    <dgm:cxn modelId="{EA34665F-D8C7-4DF8-BED1-AA62AC55539C}" type="presParOf" srcId="{D665D19D-C06F-498E-A04E-E8A204480B3B}" destId="{DD58F729-FAE3-48A8-9B25-30F6D529467A}" srcOrd="1" destOrd="0" presId="urn:microsoft.com/office/officeart/2005/8/layout/hProcess4"/>
    <dgm:cxn modelId="{900A5F32-3BC4-42A0-B5D7-56AE72D0EEB2}" type="presParOf" srcId="{D665D19D-C06F-498E-A04E-E8A204480B3B}" destId="{B0BCE6AC-0069-4AA1-AC0D-BDA165F6657C}" srcOrd="2" destOrd="0" presId="urn:microsoft.com/office/officeart/2005/8/layout/hProcess4"/>
    <dgm:cxn modelId="{89C565AB-3C11-4289-B9F7-5CA722777632}" type="presParOf" srcId="{D665D19D-C06F-498E-A04E-E8A204480B3B}" destId="{1B906840-561C-48C8-A15A-7E2D548E3818}" srcOrd="3" destOrd="0" presId="urn:microsoft.com/office/officeart/2005/8/layout/hProcess4"/>
    <dgm:cxn modelId="{8B1B87A8-C6DD-49A1-86B6-34357753EC4F}" type="presParOf" srcId="{D665D19D-C06F-498E-A04E-E8A204480B3B}" destId="{5398297D-0E73-4EC6-818A-EBB46A4B4928}" srcOrd="4" destOrd="0" presId="urn:microsoft.com/office/officeart/2005/8/layout/hProcess4"/>
    <dgm:cxn modelId="{E239B413-205F-42AB-B2B9-B42E3DED1847}" type="presParOf" srcId="{2994BDBF-FE41-49B7-823B-AB9E260F607E}" destId="{C7C38077-4216-4095-B619-7CCBE89ECF16}" srcOrd="3" destOrd="0" presId="urn:microsoft.com/office/officeart/2005/8/layout/hProcess4"/>
    <dgm:cxn modelId="{CB3612D5-1D71-4C86-A1B9-DF3B0694649F}" type="presParOf" srcId="{2994BDBF-FE41-49B7-823B-AB9E260F607E}" destId="{4EDFA63B-86BE-42CB-89E4-1F78156595CB}" srcOrd="4" destOrd="0" presId="urn:microsoft.com/office/officeart/2005/8/layout/hProcess4"/>
    <dgm:cxn modelId="{F185B147-AAF0-46E9-81C8-DF2D30D368DF}" type="presParOf" srcId="{4EDFA63B-86BE-42CB-89E4-1F78156595CB}" destId="{4DC063A4-3B19-40C0-8287-C85EEC824A1D}" srcOrd="0" destOrd="0" presId="urn:microsoft.com/office/officeart/2005/8/layout/hProcess4"/>
    <dgm:cxn modelId="{D628797F-4001-4DE6-9458-E4016E776B7F}" type="presParOf" srcId="{4EDFA63B-86BE-42CB-89E4-1F78156595CB}" destId="{38DEFE64-3088-41F8-9A8F-32F5351D244E}" srcOrd="1" destOrd="0" presId="urn:microsoft.com/office/officeart/2005/8/layout/hProcess4"/>
    <dgm:cxn modelId="{D6D1A5FC-0043-4870-9914-532819877097}" type="presParOf" srcId="{4EDFA63B-86BE-42CB-89E4-1F78156595CB}" destId="{25F59D1F-752D-4D17-93BF-D60520A97F44}" srcOrd="2" destOrd="0" presId="urn:microsoft.com/office/officeart/2005/8/layout/hProcess4"/>
    <dgm:cxn modelId="{C97E3616-6B1E-4A3C-895B-7DEF25D645A3}" type="presParOf" srcId="{4EDFA63B-86BE-42CB-89E4-1F78156595CB}" destId="{A05E965F-26ED-46AC-8B02-C92D5D24D5CC}" srcOrd="3" destOrd="0" presId="urn:microsoft.com/office/officeart/2005/8/layout/hProcess4"/>
    <dgm:cxn modelId="{6690275F-79F5-433E-AF14-3962BC522D71}" type="presParOf" srcId="{4EDFA63B-86BE-42CB-89E4-1F78156595CB}" destId="{2216827C-BBCF-45C4-80D3-6B7D7D57B330}"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5B446F8-60E8-45B5-87E0-21B48DBA5B0F}"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es-ES"/>
        </a:p>
      </dgm:t>
    </dgm:pt>
    <dgm:pt modelId="{9B03A8D3-CC79-4A67-B52F-6BA2C5488C7A}">
      <dgm:prSet phldrT="[Texto]"/>
      <dgm:spPr/>
      <dgm:t>
        <a:bodyPr/>
        <a:lstStyle/>
        <a:p>
          <a:r>
            <a:rPr lang="es-ES" dirty="0" smtClean="0"/>
            <a:t>HTML stands </a:t>
          </a:r>
          <a:r>
            <a:rPr lang="es-ES" dirty="0" err="1" smtClean="0"/>
            <a:t>for</a:t>
          </a:r>
          <a:r>
            <a:rPr lang="es-ES" dirty="0" smtClean="0"/>
            <a:t> </a:t>
          </a:r>
          <a:r>
            <a:rPr lang="es-ES" dirty="0" err="1" smtClean="0"/>
            <a:t>Hyper</a:t>
          </a:r>
          <a:r>
            <a:rPr lang="es-ES" dirty="0" smtClean="0"/>
            <a:t> Text </a:t>
          </a:r>
          <a:r>
            <a:rPr lang="es-ES" dirty="0" err="1" smtClean="0"/>
            <a:t>Markup</a:t>
          </a:r>
          <a:r>
            <a:rPr lang="es-ES" dirty="0" smtClean="0"/>
            <a:t> </a:t>
          </a:r>
          <a:r>
            <a:rPr lang="es-ES" dirty="0" err="1" smtClean="0"/>
            <a:t>Language</a:t>
          </a:r>
          <a:endParaRPr lang="es-ES" dirty="0"/>
        </a:p>
      </dgm:t>
    </dgm:pt>
    <dgm:pt modelId="{7C531993-6553-4196-8C3A-9AAB680C2F24}" type="parTrans" cxnId="{FD2DA8B5-90EC-4D71-A48D-17D37AC0A67F}">
      <dgm:prSet/>
      <dgm:spPr/>
      <dgm:t>
        <a:bodyPr/>
        <a:lstStyle/>
        <a:p>
          <a:endParaRPr lang="es-ES"/>
        </a:p>
      </dgm:t>
    </dgm:pt>
    <dgm:pt modelId="{96C95D9A-3E46-4F19-BCB9-B529D9938402}" type="sibTrans" cxnId="{FD2DA8B5-90EC-4D71-A48D-17D37AC0A67F}">
      <dgm:prSet/>
      <dgm:spPr/>
      <dgm:t>
        <a:bodyPr/>
        <a:lstStyle/>
        <a:p>
          <a:endParaRPr lang="es-ES"/>
        </a:p>
      </dgm:t>
    </dgm:pt>
    <dgm:pt modelId="{A2CD8A48-A4F0-424B-9A10-CC3B192FA5A8}">
      <dgm:prSet phldrT="[Texto]"/>
      <dgm:spPr/>
      <dgm:t>
        <a:bodyPr/>
        <a:lstStyle/>
        <a:p>
          <a:r>
            <a:rPr lang="es-ES" dirty="0" smtClean="0"/>
            <a:t>HTML</a:t>
          </a:r>
          <a:endParaRPr lang="es-ES" dirty="0"/>
        </a:p>
      </dgm:t>
    </dgm:pt>
    <dgm:pt modelId="{463F712F-6D7E-465B-B593-A6FD4DF1EC76}" type="parTrans" cxnId="{D2DE2A0B-BAC9-47C4-A503-513696AC8E17}">
      <dgm:prSet/>
      <dgm:spPr/>
      <dgm:t>
        <a:bodyPr/>
        <a:lstStyle/>
        <a:p>
          <a:endParaRPr lang="es-ES"/>
        </a:p>
      </dgm:t>
    </dgm:pt>
    <dgm:pt modelId="{BD1F5A89-A478-4B76-8F32-6415F48D75C9}" type="sibTrans" cxnId="{D2DE2A0B-BAC9-47C4-A503-513696AC8E17}">
      <dgm:prSet/>
      <dgm:spPr/>
      <dgm:t>
        <a:bodyPr/>
        <a:lstStyle/>
        <a:p>
          <a:endParaRPr lang="es-ES"/>
        </a:p>
      </dgm:t>
    </dgm:pt>
    <dgm:pt modelId="{AB272CB1-36F1-4C4A-BD34-E6315A1B0C2F}">
      <dgm:prSet phldrT="[Texto]"/>
      <dgm:spPr/>
      <dgm:t>
        <a:bodyPr/>
        <a:lstStyle/>
        <a:p>
          <a:r>
            <a:rPr lang="es-ES" dirty="0" smtClean="0"/>
            <a:t>HTML es el lenguaje de marcado estándar para páginas web</a:t>
          </a:r>
          <a:endParaRPr lang="es-ES" dirty="0"/>
        </a:p>
      </dgm:t>
    </dgm:pt>
    <dgm:pt modelId="{CE620992-997B-4CCA-A300-7A4E139670FB}" type="parTrans" cxnId="{7654D2B6-CD67-447A-B129-A173B082C4FF}">
      <dgm:prSet/>
      <dgm:spPr/>
      <dgm:t>
        <a:bodyPr/>
        <a:lstStyle/>
        <a:p>
          <a:endParaRPr lang="es-ES"/>
        </a:p>
      </dgm:t>
    </dgm:pt>
    <dgm:pt modelId="{BFDA1845-78D7-49BF-99B5-37C9A5F8B825}" type="sibTrans" cxnId="{7654D2B6-CD67-447A-B129-A173B082C4FF}">
      <dgm:prSet/>
      <dgm:spPr/>
      <dgm:t>
        <a:bodyPr/>
        <a:lstStyle/>
        <a:p>
          <a:endParaRPr lang="es-ES"/>
        </a:p>
      </dgm:t>
    </dgm:pt>
    <dgm:pt modelId="{35D39E18-7163-4554-B542-E926A86CCA99}">
      <dgm:prSet/>
      <dgm:spPr/>
      <dgm:t>
        <a:bodyPr/>
        <a:lstStyle/>
        <a:p>
          <a:endParaRPr lang="es-ES" dirty="0"/>
        </a:p>
      </dgm:t>
    </dgm:pt>
    <dgm:pt modelId="{3D27644D-CFB7-4CAD-847A-1BA6F0240D0B}" type="parTrans" cxnId="{2B4ABF69-32AB-4AE6-97F6-8642DCFE658C}">
      <dgm:prSet/>
      <dgm:spPr/>
      <dgm:t>
        <a:bodyPr/>
        <a:lstStyle/>
        <a:p>
          <a:endParaRPr lang="es-ES"/>
        </a:p>
      </dgm:t>
    </dgm:pt>
    <dgm:pt modelId="{42406EFD-D169-4C7B-B3E2-08FE8EA32CE1}" type="sibTrans" cxnId="{2B4ABF69-32AB-4AE6-97F6-8642DCFE658C}">
      <dgm:prSet/>
      <dgm:spPr/>
      <dgm:t>
        <a:bodyPr/>
        <a:lstStyle/>
        <a:p>
          <a:endParaRPr lang="es-ES"/>
        </a:p>
      </dgm:t>
    </dgm:pt>
    <dgm:pt modelId="{F0315F20-9417-4825-A0D5-435EEBB12A1F}">
      <dgm:prSet phldrT="[Texto]"/>
      <dgm:spPr/>
      <dgm:t>
        <a:bodyPr/>
        <a:lstStyle/>
        <a:p>
          <a:r>
            <a:rPr lang="es-ES" dirty="0" smtClean="0"/>
            <a:t>HTML	</a:t>
          </a:r>
          <a:endParaRPr lang="es-ES" dirty="0"/>
        </a:p>
      </dgm:t>
    </dgm:pt>
    <dgm:pt modelId="{24B85373-58F7-4E17-BA21-EF4AD725627F}" type="sibTrans" cxnId="{F1A29231-A042-47FB-A3D2-A7C7E9FDDB1C}">
      <dgm:prSet/>
      <dgm:spPr/>
      <dgm:t>
        <a:bodyPr/>
        <a:lstStyle/>
        <a:p>
          <a:endParaRPr lang="es-ES"/>
        </a:p>
      </dgm:t>
    </dgm:pt>
    <dgm:pt modelId="{4020051E-91B2-4988-9EF6-19A62BE5668D}" type="parTrans" cxnId="{F1A29231-A042-47FB-A3D2-A7C7E9FDDB1C}">
      <dgm:prSet/>
      <dgm:spPr/>
      <dgm:t>
        <a:bodyPr/>
        <a:lstStyle/>
        <a:p>
          <a:endParaRPr lang="es-ES"/>
        </a:p>
      </dgm:t>
    </dgm:pt>
    <dgm:pt modelId="{0A5934DF-8C6E-4C7F-A6C4-DD1257D1909F}" type="pres">
      <dgm:prSet presAssocID="{45B446F8-60E8-45B5-87E0-21B48DBA5B0F}" presName="Name0" presStyleCnt="0">
        <dgm:presLayoutVars>
          <dgm:dir/>
          <dgm:animLvl val="lvl"/>
          <dgm:resizeHandles val="exact"/>
        </dgm:presLayoutVars>
      </dgm:prSet>
      <dgm:spPr/>
      <dgm:t>
        <a:bodyPr/>
        <a:lstStyle/>
        <a:p>
          <a:endParaRPr lang="es-ES"/>
        </a:p>
      </dgm:t>
    </dgm:pt>
    <dgm:pt modelId="{5B277AF6-2B71-4555-BAFC-636837A6D007}" type="pres">
      <dgm:prSet presAssocID="{F0315F20-9417-4825-A0D5-435EEBB12A1F}" presName="composite" presStyleCnt="0"/>
      <dgm:spPr/>
    </dgm:pt>
    <dgm:pt modelId="{AB12739C-8A86-44C6-854D-5ABE118335AB}" type="pres">
      <dgm:prSet presAssocID="{F0315F20-9417-4825-A0D5-435EEBB12A1F}" presName="parTx" presStyleLbl="alignNode1" presStyleIdx="0" presStyleCnt="2">
        <dgm:presLayoutVars>
          <dgm:chMax val="0"/>
          <dgm:chPref val="0"/>
          <dgm:bulletEnabled val="1"/>
        </dgm:presLayoutVars>
      </dgm:prSet>
      <dgm:spPr/>
      <dgm:t>
        <a:bodyPr/>
        <a:lstStyle/>
        <a:p>
          <a:endParaRPr lang="es-ES"/>
        </a:p>
      </dgm:t>
    </dgm:pt>
    <dgm:pt modelId="{544034AE-A74A-403A-80AC-BABCB6AEB9D4}" type="pres">
      <dgm:prSet presAssocID="{F0315F20-9417-4825-A0D5-435EEBB12A1F}" presName="desTx" presStyleLbl="alignAccFollowNode1" presStyleIdx="0" presStyleCnt="2">
        <dgm:presLayoutVars>
          <dgm:bulletEnabled val="1"/>
        </dgm:presLayoutVars>
      </dgm:prSet>
      <dgm:spPr/>
      <dgm:t>
        <a:bodyPr/>
        <a:lstStyle/>
        <a:p>
          <a:endParaRPr lang="es-ES"/>
        </a:p>
      </dgm:t>
    </dgm:pt>
    <dgm:pt modelId="{C6E43BC3-7332-4B3E-821F-66B9F3BB340A}" type="pres">
      <dgm:prSet presAssocID="{24B85373-58F7-4E17-BA21-EF4AD725627F}" presName="space" presStyleCnt="0"/>
      <dgm:spPr/>
    </dgm:pt>
    <dgm:pt modelId="{E6B5E409-2969-4467-9DF2-C8BAECECCF2A}" type="pres">
      <dgm:prSet presAssocID="{A2CD8A48-A4F0-424B-9A10-CC3B192FA5A8}" presName="composite" presStyleCnt="0"/>
      <dgm:spPr/>
    </dgm:pt>
    <dgm:pt modelId="{F10C8CC8-1283-44C3-AF43-23D79AC457CC}" type="pres">
      <dgm:prSet presAssocID="{A2CD8A48-A4F0-424B-9A10-CC3B192FA5A8}" presName="parTx" presStyleLbl="alignNode1" presStyleIdx="1" presStyleCnt="2">
        <dgm:presLayoutVars>
          <dgm:chMax val="0"/>
          <dgm:chPref val="0"/>
          <dgm:bulletEnabled val="1"/>
        </dgm:presLayoutVars>
      </dgm:prSet>
      <dgm:spPr/>
      <dgm:t>
        <a:bodyPr/>
        <a:lstStyle/>
        <a:p>
          <a:endParaRPr lang="es-ES"/>
        </a:p>
      </dgm:t>
    </dgm:pt>
    <dgm:pt modelId="{D3E2B248-10DF-44EC-B4B8-6A7B6BBCEE7F}" type="pres">
      <dgm:prSet presAssocID="{A2CD8A48-A4F0-424B-9A10-CC3B192FA5A8}" presName="desTx" presStyleLbl="alignAccFollowNode1" presStyleIdx="1" presStyleCnt="2">
        <dgm:presLayoutVars>
          <dgm:bulletEnabled val="1"/>
        </dgm:presLayoutVars>
      </dgm:prSet>
      <dgm:spPr/>
      <dgm:t>
        <a:bodyPr/>
        <a:lstStyle/>
        <a:p>
          <a:endParaRPr lang="es-ES"/>
        </a:p>
      </dgm:t>
    </dgm:pt>
  </dgm:ptLst>
  <dgm:cxnLst>
    <dgm:cxn modelId="{D74BDAA7-0A0A-42A9-BE77-E3EBED2AA4AA}" type="presOf" srcId="{35D39E18-7163-4554-B542-E926A86CCA99}" destId="{544034AE-A74A-403A-80AC-BABCB6AEB9D4}" srcOrd="0" destOrd="1" presId="urn:microsoft.com/office/officeart/2005/8/layout/hList1"/>
    <dgm:cxn modelId="{2B4ABF69-32AB-4AE6-97F6-8642DCFE658C}" srcId="{F0315F20-9417-4825-A0D5-435EEBB12A1F}" destId="{35D39E18-7163-4554-B542-E926A86CCA99}" srcOrd="1" destOrd="0" parTransId="{3D27644D-CFB7-4CAD-847A-1BA6F0240D0B}" sibTransId="{42406EFD-D169-4C7B-B3E2-08FE8EA32CE1}"/>
    <dgm:cxn modelId="{E1B8E3DB-C575-4851-93E7-CB8E01C0B51E}" type="presOf" srcId="{9B03A8D3-CC79-4A67-B52F-6BA2C5488C7A}" destId="{544034AE-A74A-403A-80AC-BABCB6AEB9D4}" srcOrd="0" destOrd="0" presId="urn:microsoft.com/office/officeart/2005/8/layout/hList1"/>
    <dgm:cxn modelId="{9A62CE78-4386-4ADB-A663-3B9B540FBEFC}" type="presOf" srcId="{A2CD8A48-A4F0-424B-9A10-CC3B192FA5A8}" destId="{F10C8CC8-1283-44C3-AF43-23D79AC457CC}" srcOrd="0" destOrd="0" presId="urn:microsoft.com/office/officeart/2005/8/layout/hList1"/>
    <dgm:cxn modelId="{D2DE2A0B-BAC9-47C4-A503-513696AC8E17}" srcId="{45B446F8-60E8-45B5-87E0-21B48DBA5B0F}" destId="{A2CD8A48-A4F0-424B-9A10-CC3B192FA5A8}" srcOrd="1" destOrd="0" parTransId="{463F712F-6D7E-465B-B593-A6FD4DF1EC76}" sibTransId="{BD1F5A89-A478-4B76-8F32-6415F48D75C9}"/>
    <dgm:cxn modelId="{F1A29231-A042-47FB-A3D2-A7C7E9FDDB1C}" srcId="{45B446F8-60E8-45B5-87E0-21B48DBA5B0F}" destId="{F0315F20-9417-4825-A0D5-435EEBB12A1F}" srcOrd="0" destOrd="0" parTransId="{4020051E-91B2-4988-9EF6-19A62BE5668D}" sibTransId="{24B85373-58F7-4E17-BA21-EF4AD725627F}"/>
    <dgm:cxn modelId="{FEB07156-582E-4C5A-B7B1-45321B97E622}" type="presOf" srcId="{AB272CB1-36F1-4C4A-BD34-E6315A1B0C2F}" destId="{D3E2B248-10DF-44EC-B4B8-6A7B6BBCEE7F}" srcOrd="0" destOrd="0" presId="urn:microsoft.com/office/officeart/2005/8/layout/hList1"/>
    <dgm:cxn modelId="{FD2DA8B5-90EC-4D71-A48D-17D37AC0A67F}" srcId="{F0315F20-9417-4825-A0D5-435EEBB12A1F}" destId="{9B03A8D3-CC79-4A67-B52F-6BA2C5488C7A}" srcOrd="0" destOrd="0" parTransId="{7C531993-6553-4196-8C3A-9AAB680C2F24}" sibTransId="{96C95D9A-3E46-4F19-BCB9-B529D9938402}"/>
    <dgm:cxn modelId="{AEB6E55C-5687-40F3-BB24-13E82F58B7F0}" type="presOf" srcId="{45B446F8-60E8-45B5-87E0-21B48DBA5B0F}" destId="{0A5934DF-8C6E-4C7F-A6C4-DD1257D1909F}" srcOrd="0" destOrd="0" presId="urn:microsoft.com/office/officeart/2005/8/layout/hList1"/>
    <dgm:cxn modelId="{7654D2B6-CD67-447A-B129-A173B082C4FF}" srcId="{A2CD8A48-A4F0-424B-9A10-CC3B192FA5A8}" destId="{AB272CB1-36F1-4C4A-BD34-E6315A1B0C2F}" srcOrd="0" destOrd="0" parTransId="{CE620992-997B-4CCA-A300-7A4E139670FB}" sibTransId="{BFDA1845-78D7-49BF-99B5-37C9A5F8B825}"/>
    <dgm:cxn modelId="{39339AD0-848D-471B-B748-CD14F785A169}" type="presOf" srcId="{F0315F20-9417-4825-A0D5-435EEBB12A1F}" destId="{AB12739C-8A86-44C6-854D-5ABE118335AB}" srcOrd="0" destOrd="0" presId="urn:microsoft.com/office/officeart/2005/8/layout/hList1"/>
    <dgm:cxn modelId="{87E42EE7-C3E2-4552-86E1-D61164C4E436}" type="presParOf" srcId="{0A5934DF-8C6E-4C7F-A6C4-DD1257D1909F}" destId="{5B277AF6-2B71-4555-BAFC-636837A6D007}" srcOrd="0" destOrd="0" presId="urn:microsoft.com/office/officeart/2005/8/layout/hList1"/>
    <dgm:cxn modelId="{5E8E2B94-D212-41F6-8060-359ED019C7AF}" type="presParOf" srcId="{5B277AF6-2B71-4555-BAFC-636837A6D007}" destId="{AB12739C-8A86-44C6-854D-5ABE118335AB}" srcOrd="0" destOrd="0" presId="urn:microsoft.com/office/officeart/2005/8/layout/hList1"/>
    <dgm:cxn modelId="{B8BE7A2E-DB71-4384-90A7-AE31203FE879}" type="presParOf" srcId="{5B277AF6-2B71-4555-BAFC-636837A6D007}" destId="{544034AE-A74A-403A-80AC-BABCB6AEB9D4}" srcOrd="1" destOrd="0" presId="urn:microsoft.com/office/officeart/2005/8/layout/hList1"/>
    <dgm:cxn modelId="{5BB44572-5976-4765-99DC-5203F1E1348C}" type="presParOf" srcId="{0A5934DF-8C6E-4C7F-A6C4-DD1257D1909F}" destId="{C6E43BC3-7332-4B3E-821F-66B9F3BB340A}" srcOrd="1" destOrd="0" presId="urn:microsoft.com/office/officeart/2005/8/layout/hList1"/>
    <dgm:cxn modelId="{7312E918-2D49-4ECC-887C-4CC145DBE727}" type="presParOf" srcId="{0A5934DF-8C6E-4C7F-A6C4-DD1257D1909F}" destId="{E6B5E409-2969-4467-9DF2-C8BAECECCF2A}" srcOrd="2" destOrd="0" presId="urn:microsoft.com/office/officeart/2005/8/layout/hList1"/>
    <dgm:cxn modelId="{BC8973F9-307F-4E89-BFE8-3D5EF15E76DF}" type="presParOf" srcId="{E6B5E409-2969-4467-9DF2-C8BAECECCF2A}" destId="{F10C8CC8-1283-44C3-AF43-23D79AC457CC}" srcOrd="0" destOrd="0" presId="urn:microsoft.com/office/officeart/2005/8/layout/hList1"/>
    <dgm:cxn modelId="{2A6340A3-994C-4A87-AF08-A775B2CC7AF5}" type="presParOf" srcId="{E6B5E409-2969-4467-9DF2-C8BAECECCF2A}" destId="{D3E2B248-10DF-44EC-B4B8-6A7B6BBCEE7F}"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966479B-30C2-4D42-BED0-AAABD1D2084A}" type="doc">
      <dgm:prSet loTypeId="urn:microsoft.com/office/officeart/2005/8/layout/list1" loCatId="list" qsTypeId="urn:microsoft.com/office/officeart/2005/8/quickstyle/simple1" qsCatId="simple" csTypeId="urn:microsoft.com/office/officeart/2005/8/colors/accent0_1" csCatId="mainScheme" phldr="1"/>
      <dgm:spPr/>
      <dgm:t>
        <a:bodyPr/>
        <a:lstStyle/>
        <a:p>
          <a:endParaRPr lang="es-ES"/>
        </a:p>
      </dgm:t>
    </dgm:pt>
    <dgm:pt modelId="{6144EC27-768E-4F8C-9E20-77CFE6840DE8}">
      <dgm:prSet phldrT="[Texto]"/>
      <dgm:spPr/>
      <dgm:t>
        <a:bodyPr/>
        <a:lstStyle/>
        <a:p>
          <a:r>
            <a:rPr lang="en-US" dirty="0" smtClean="0"/>
            <a:t>HTML</a:t>
          </a:r>
          <a:endParaRPr lang="es-ES" dirty="0"/>
        </a:p>
      </dgm:t>
    </dgm:pt>
    <dgm:pt modelId="{942F94FE-49B0-455E-BBDD-CD1AE0567CC8}" type="parTrans" cxnId="{E23F2AAF-C9E4-420A-A89D-A974301A291D}">
      <dgm:prSet/>
      <dgm:spPr/>
      <dgm:t>
        <a:bodyPr/>
        <a:lstStyle/>
        <a:p>
          <a:endParaRPr lang="es-ES"/>
        </a:p>
      </dgm:t>
    </dgm:pt>
    <dgm:pt modelId="{2DE11EFD-E9C5-475E-8C34-6662B1CCEEBD}" type="sibTrans" cxnId="{E23F2AAF-C9E4-420A-A89D-A974301A291D}">
      <dgm:prSet/>
      <dgm:spPr/>
      <dgm:t>
        <a:bodyPr/>
        <a:lstStyle/>
        <a:p>
          <a:endParaRPr lang="es-ES"/>
        </a:p>
      </dgm:t>
    </dgm:pt>
    <dgm:pt modelId="{22A8FECD-B4BB-4898-B0BF-E3C080C8D14D}">
      <dgm:prSet phldrT="[Texto]"/>
      <dgm:spPr/>
      <dgm:t>
        <a:bodyPr/>
        <a:lstStyle/>
        <a:p>
          <a:r>
            <a:rPr lang="en-US" dirty="0" smtClean="0"/>
            <a:t>ASP</a:t>
          </a:r>
          <a:endParaRPr lang="es-ES" dirty="0"/>
        </a:p>
      </dgm:t>
    </dgm:pt>
    <dgm:pt modelId="{68D39871-1F32-425D-9FA8-372F9C7F3407}" type="parTrans" cxnId="{6CEC87DA-1890-4A9B-8500-F745517B9EFE}">
      <dgm:prSet/>
      <dgm:spPr/>
      <dgm:t>
        <a:bodyPr/>
        <a:lstStyle/>
        <a:p>
          <a:endParaRPr lang="es-ES"/>
        </a:p>
      </dgm:t>
    </dgm:pt>
    <dgm:pt modelId="{D35FF905-C65C-4E3B-8A67-BEE37C351BB7}" type="sibTrans" cxnId="{6CEC87DA-1890-4A9B-8500-F745517B9EFE}">
      <dgm:prSet/>
      <dgm:spPr/>
      <dgm:t>
        <a:bodyPr/>
        <a:lstStyle/>
        <a:p>
          <a:endParaRPr lang="es-ES"/>
        </a:p>
      </dgm:t>
    </dgm:pt>
    <dgm:pt modelId="{A4E648B0-571A-4CF8-93ED-683A8796EF8F}">
      <dgm:prSet phldrT="[Texto]"/>
      <dgm:spPr/>
      <dgm:t>
        <a:bodyPr/>
        <a:lstStyle/>
        <a:p>
          <a:r>
            <a:rPr lang="en-US" dirty="0" smtClean="0"/>
            <a:t>PHP</a:t>
          </a:r>
        </a:p>
      </dgm:t>
    </dgm:pt>
    <dgm:pt modelId="{BAA27847-35E6-4B7E-A717-DF8B01E6E6DA}" type="parTrans" cxnId="{31B8DACB-15ED-40A2-BAEC-6230CD61B561}">
      <dgm:prSet/>
      <dgm:spPr/>
      <dgm:t>
        <a:bodyPr/>
        <a:lstStyle/>
        <a:p>
          <a:endParaRPr lang="es-ES"/>
        </a:p>
      </dgm:t>
    </dgm:pt>
    <dgm:pt modelId="{B6F22B42-43AA-4040-99E3-3631BE9B211B}" type="sibTrans" cxnId="{31B8DACB-15ED-40A2-BAEC-6230CD61B561}">
      <dgm:prSet/>
      <dgm:spPr/>
      <dgm:t>
        <a:bodyPr/>
        <a:lstStyle/>
        <a:p>
          <a:endParaRPr lang="es-ES"/>
        </a:p>
      </dgm:t>
    </dgm:pt>
    <dgm:pt modelId="{00443C96-BD25-4807-9235-A27A7228E136}">
      <dgm:prSet/>
      <dgm:spPr/>
      <dgm:t>
        <a:bodyPr/>
        <a:lstStyle/>
        <a:p>
          <a:r>
            <a:rPr lang="en-US" dirty="0" smtClean="0"/>
            <a:t>Perl</a:t>
          </a:r>
          <a:endParaRPr lang="es-ES" dirty="0"/>
        </a:p>
      </dgm:t>
    </dgm:pt>
    <dgm:pt modelId="{25D29169-06B0-4E12-B926-B626647A1FEC}" type="parTrans" cxnId="{63AA5B98-7398-4309-A022-581B0588A6FE}">
      <dgm:prSet/>
      <dgm:spPr/>
      <dgm:t>
        <a:bodyPr/>
        <a:lstStyle/>
        <a:p>
          <a:endParaRPr lang="es-ES"/>
        </a:p>
      </dgm:t>
    </dgm:pt>
    <dgm:pt modelId="{0CACF830-1659-4847-AC14-077024FCB5B7}" type="sibTrans" cxnId="{63AA5B98-7398-4309-A022-581B0588A6FE}">
      <dgm:prSet/>
      <dgm:spPr/>
      <dgm:t>
        <a:bodyPr/>
        <a:lstStyle/>
        <a:p>
          <a:endParaRPr lang="es-ES"/>
        </a:p>
      </dgm:t>
    </dgm:pt>
    <dgm:pt modelId="{689CAAD4-6DC1-478A-BCCC-3443A9489F8F}">
      <dgm:prSet/>
      <dgm:spPr/>
      <dgm:t>
        <a:bodyPr/>
        <a:lstStyle/>
        <a:p>
          <a:r>
            <a:rPr lang="en-US" smtClean="0"/>
            <a:t>JSP</a:t>
          </a:r>
          <a:endParaRPr lang="en-US"/>
        </a:p>
      </dgm:t>
    </dgm:pt>
    <dgm:pt modelId="{76D60560-A478-4097-B1A5-4BCA945D385B}" type="parTrans" cxnId="{09806B85-DCFC-4C39-8E36-59EA5473DCE1}">
      <dgm:prSet/>
      <dgm:spPr/>
      <dgm:t>
        <a:bodyPr/>
        <a:lstStyle/>
        <a:p>
          <a:endParaRPr lang="es-ES"/>
        </a:p>
      </dgm:t>
    </dgm:pt>
    <dgm:pt modelId="{96752025-7CA3-48A7-AF63-62D96682C8C0}" type="sibTrans" cxnId="{09806B85-DCFC-4C39-8E36-59EA5473DCE1}">
      <dgm:prSet/>
      <dgm:spPr/>
      <dgm:t>
        <a:bodyPr/>
        <a:lstStyle/>
        <a:p>
          <a:endParaRPr lang="es-ES"/>
        </a:p>
      </dgm:t>
    </dgm:pt>
    <dgm:pt modelId="{BF9B1A5C-DCCA-477E-A539-4FDE292221B3}">
      <dgm:prSet phldrT="[Texto]"/>
      <dgm:spPr/>
      <dgm:t>
        <a:bodyPr/>
        <a:lstStyle/>
        <a:p>
          <a:r>
            <a:rPr lang="en-US" dirty="0" err="1" smtClean="0"/>
            <a:t>Phyton</a:t>
          </a:r>
          <a:endParaRPr lang="es-ES" dirty="0"/>
        </a:p>
      </dgm:t>
    </dgm:pt>
    <dgm:pt modelId="{C33D2D10-9D9C-460D-897C-42E9BF2DF64B}" type="parTrans" cxnId="{B5CE74C4-691D-4D6D-B6B1-7D65B51E897D}">
      <dgm:prSet/>
      <dgm:spPr/>
      <dgm:t>
        <a:bodyPr/>
        <a:lstStyle/>
        <a:p>
          <a:endParaRPr lang="es-ES"/>
        </a:p>
      </dgm:t>
    </dgm:pt>
    <dgm:pt modelId="{251B6247-D7DB-433E-B2E6-BF9B947BD12E}" type="sibTrans" cxnId="{B5CE74C4-691D-4D6D-B6B1-7D65B51E897D}">
      <dgm:prSet/>
      <dgm:spPr/>
      <dgm:t>
        <a:bodyPr/>
        <a:lstStyle/>
        <a:p>
          <a:endParaRPr lang="es-ES"/>
        </a:p>
      </dgm:t>
    </dgm:pt>
    <dgm:pt modelId="{09927D0D-FAF0-4AB7-8BF4-0B0ADC4565EB}" type="pres">
      <dgm:prSet presAssocID="{B966479B-30C2-4D42-BED0-AAABD1D2084A}" presName="linear" presStyleCnt="0">
        <dgm:presLayoutVars>
          <dgm:dir/>
          <dgm:animLvl val="lvl"/>
          <dgm:resizeHandles val="exact"/>
        </dgm:presLayoutVars>
      </dgm:prSet>
      <dgm:spPr/>
      <dgm:t>
        <a:bodyPr/>
        <a:lstStyle/>
        <a:p>
          <a:endParaRPr lang="es-ES"/>
        </a:p>
      </dgm:t>
    </dgm:pt>
    <dgm:pt modelId="{DC8B58CF-F581-41CD-8B0C-D649DA18F1A6}" type="pres">
      <dgm:prSet presAssocID="{6144EC27-768E-4F8C-9E20-77CFE6840DE8}" presName="parentLin" presStyleCnt="0"/>
      <dgm:spPr/>
    </dgm:pt>
    <dgm:pt modelId="{9023B9B3-8886-498B-929B-3A86CF67AF8B}" type="pres">
      <dgm:prSet presAssocID="{6144EC27-768E-4F8C-9E20-77CFE6840DE8}" presName="parentLeftMargin" presStyleLbl="node1" presStyleIdx="0" presStyleCnt="6"/>
      <dgm:spPr/>
      <dgm:t>
        <a:bodyPr/>
        <a:lstStyle/>
        <a:p>
          <a:endParaRPr lang="es-ES"/>
        </a:p>
      </dgm:t>
    </dgm:pt>
    <dgm:pt modelId="{6DB0B4F6-A19A-43FD-9F71-2FFB9168405E}" type="pres">
      <dgm:prSet presAssocID="{6144EC27-768E-4F8C-9E20-77CFE6840DE8}" presName="parentText" presStyleLbl="node1" presStyleIdx="0" presStyleCnt="6">
        <dgm:presLayoutVars>
          <dgm:chMax val="0"/>
          <dgm:bulletEnabled val="1"/>
        </dgm:presLayoutVars>
      </dgm:prSet>
      <dgm:spPr/>
      <dgm:t>
        <a:bodyPr/>
        <a:lstStyle/>
        <a:p>
          <a:endParaRPr lang="es-ES"/>
        </a:p>
      </dgm:t>
    </dgm:pt>
    <dgm:pt modelId="{33440FE5-B73A-4D9A-AC73-CFF5E959BFF6}" type="pres">
      <dgm:prSet presAssocID="{6144EC27-768E-4F8C-9E20-77CFE6840DE8}" presName="negativeSpace" presStyleCnt="0"/>
      <dgm:spPr/>
    </dgm:pt>
    <dgm:pt modelId="{F92D7752-8DCF-44B4-B78E-7C40AB253685}" type="pres">
      <dgm:prSet presAssocID="{6144EC27-768E-4F8C-9E20-77CFE6840DE8}" presName="childText" presStyleLbl="conFgAcc1" presStyleIdx="0" presStyleCnt="6">
        <dgm:presLayoutVars>
          <dgm:bulletEnabled val="1"/>
        </dgm:presLayoutVars>
      </dgm:prSet>
      <dgm:spPr/>
    </dgm:pt>
    <dgm:pt modelId="{7CD99C08-4087-4070-9FDE-23347AFDB815}" type="pres">
      <dgm:prSet presAssocID="{2DE11EFD-E9C5-475E-8C34-6662B1CCEEBD}" presName="spaceBetweenRectangles" presStyleCnt="0"/>
      <dgm:spPr/>
    </dgm:pt>
    <dgm:pt modelId="{9BEE6F59-C46E-4005-AC12-705A8077CEF7}" type="pres">
      <dgm:prSet presAssocID="{22A8FECD-B4BB-4898-B0BF-E3C080C8D14D}" presName="parentLin" presStyleCnt="0"/>
      <dgm:spPr/>
    </dgm:pt>
    <dgm:pt modelId="{2E1FDA0C-5FDE-4BF9-94B8-444D881E7D73}" type="pres">
      <dgm:prSet presAssocID="{22A8FECD-B4BB-4898-B0BF-E3C080C8D14D}" presName="parentLeftMargin" presStyleLbl="node1" presStyleIdx="0" presStyleCnt="6"/>
      <dgm:spPr/>
      <dgm:t>
        <a:bodyPr/>
        <a:lstStyle/>
        <a:p>
          <a:endParaRPr lang="es-ES"/>
        </a:p>
      </dgm:t>
    </dgm:pt>
    <dgm:pt modelId="{474248D1-E4E9-4B24-8CCF-2D6A94C41118}" type="pres">
      <dgm:prSet presAssocID="{22A8FECD-B4BB-4898-B0BF-E3C080C8D14D}" presName="parentText" presStyleLbl="node1" presStyleIdx="1" presStyleCnt="6">
        <dgm:presLayoutVars>
          <dgm:chMax val="0"/>
          <dgm:bulletEnabled val="1"/>
        </dgm:presLayoutVars>
      </dgm:prSet>
      <dgm:spPr/>
      <dgm:t>
        <a:bodyPr/>
        <a:lstStyle/>
        <a:p>
          <a:endParaRPr lang="es-ES"/>
        </a:p>
      </dgm:t>
    </dgm:pt>
    <dgm:pt modelId="{054819A5-8B7D-48F4-A52D-354E99FA7AAC}" type="pres">
      <dgm:prSet presAssocID="{22A8FECD-B4BB-4898-B0BF-E3C080C8D14D}" presName="negativeSpace" presStyleCnt="0"/>
      <dgm:spPr/>
    </dgm:pt>
    <dgm:pt modelId="{23B5F593-60F0-4297-B73A-C55597064D09}" type="pres">
      <dgm:prSet presAssocID="{22A8FECD-B4BB-4898-B0BF-E3C080C8D14D}" presName="childText" presStyleLbl="conFgAcc1" presStyleIdx="1" presStyleCnt="6">
        <dgm:presLayoutVars>
          <dgm:bulletEnabled val="1"/>
        </dgm:presLayoutVars>
      </dgm:prSet>
      <dgm:spPr/>
    </dgm:pt>
    <dgm:pt modelId="{98B858B4-1B7F-4F1E-B275-61A343A1264E}" type="pres">
      <dgm:prSet presAssocID="{D35FF905-C65C-4E3B-8A67-BEE37C351BB7}" presName="spaceBetweenRectangles" presStyleCnt="0"/>
      <dgm:spPr/>
    </dgm:pt>
    <dgm:pt modelId="{350803CD-9FE2-4471-8648-2EDBF07AF6CA}" type="pres">
      <dgm:prSet presAssocID="{A4E648B0-571A-4CF8-93ED-683A8796EF8F}" presName="parentLin" presStyleCnt="0"/>
      <dgm:spPr/>
    </dgm:pt>
    <dgm:pt modelId="{2EE4B215-82BE-4544-BB11-62C7B626AB07}" type="pres">
      <dgm:prSet presAssocID="{A4E648B0-571A-4CF8-93ED-683A8796EF8F}" presName="parentLeftMargin" presStyleLbl="node1" presStyleIdx="1" presStyleCnt="6"/>
      <dgm:spPr/>
      <dgm:t>
        <a:bodyPr/>
        <a:lstStyle/>
        <a:p>
          <a:endParaRPr lang="es-ES"/>
        </a:p>
      </dgm:t>
    </dgm:pt>
    <dgm:pt modelId="{D97ACEA9-D4AE-41B3-8DF9-2723777B65C9}" type="pres">
      <dgm:prSet presAssocID="{A4E648B0-571A-4CF8-93ED-683A8796EF8F}" presName="parentText" presStyleLbl="node1" presStyleIdx="2" presStyleCnt="6">
        <dgm:presLayoutVars>
          <dgm:chMax val="0"/>
          <dgm:bulletEnabled val="1"/>
        </dgm:presLayoutVars>
      </dgm:prSet>
      <dgm:spPr/>
      <dgm:t>
        <a:bodyPr/>
        <a:lstStyle/>
        <a:p>
          <a:endParaRPr lang="es-ES"/>
        </a:p>
      </dgm:t>
    </dgm:pt>
    <dgm:pt modelId="{325FCD65-3A0F-4357-9D68-647332C2AFAC}" type="pres">
      <dgm:prSet presAssocID="{A4E648B0-571A-4CF8-93ED-683A8796EF8F}" presName="negativeSpace" presStyleCnt="0"/>
      <dgm:spPr/>
    </dgm:pt>
    <dgm:pt modelId="{E82FCCD3-C74E-497C-89DB-8C0F7F5D9180}" type="pres">
      <dgm:prSet presAssocID="{A4E648B0-571A-4CF8-93ED-683A8796EF8F}" presName="childText" presStyleLbl="conFgAcc1" presStyleIdx="2" presStyleCnt="6">
        <dgm:presLayoutVars>
          <dgm:bulletEnabled val="1"/>
        </dgm:presLayoutVars>
      </dgm:prSet>
      <dgm:spPr/>
    </dgm:pt>
    <dgm:pt modelId="{67D16F77-339E-4EC6-9E17-90E30B96CE26}" type="pres">
      <dgm:prSet presAssocID="{B6F22B42-43AA-4040-99E3-3631BE9B211B}" presName="spaceBetweenRectangles" presStyleCnt="0"/>
      <dgm:spPr/>
    </dgm:pt>
    <dgm:pt modelId="{1AFA490C-8A23-4375-88CF-A97F1DB56D8F}" type="pres">
      <dgm:prSet presAssocID="{00443C96-BD25-4807-9235-A27A7228E136}" presName="parentLin" presStyleCnt="0"/>
      <dgm:spPr/>
    </dgm:pt>
    <dgm:pt modelId="{8B40685C-85BB-429D-BD32-2FC4468B30CA}" type="pres">
      <dgm:prSet presAssocID="{00443C96-BD25-4807-9235-A27A7228E136}" presName="parentLeftMargin" presStyleLbl="node1" presStyleIdx="2" presStyleCnt="6"/>
      <dgm:spPr/>
      <dgm:t>
        <a:bodyPr/>
        <a:lstStyle/>
        <a:p>
          <a:endParaRPr lang="es-ES"/>
        </a:p>
      </dgm:t>
    </dgm:pt>
    <dgm:pt modelId="{54929B40-4901-46B8-9269-D82126CC66BA}" type="pres">
      <dgm:prSet presAssocID="{00443C96-BD25-4807-9235-A27A7228E136}" presName="parentText" presStyleLbl="node1" presStyleIdx="3" presStyleCnt="6">
        <dgm:presLayoutVars>
          <dgm:chMax val="0"/>
          <dgm:bulletEnabled val="1"/>
        </dgm:presLayoutVars>
      </dgm:prSet>
      <dgm:spPr/>
      <dgm:t>
        <a:bodyPr/>
        <a:lstStyle/>
        <a:p>
          <a:endParaRPr lang="es-ES"/>
        </a:p>
      </dgm:t>
    </dgm:pt>
    <dgm:pt modelId="{F6E2CBC2-A6CB-4E04-B2B6-AFA9D45018F3}" type="pres">
      <dgm:prSet presAssocID="{00443C96-BD25-4807-9235-A27A7228E136}" presName="negativeSpace" presStyleCnt="0"/>
      <dgm:spPr/>
    </dgm:pt>
    <dgm:pt modelId="{2D9E50AF-853F-482E-BAD9-52AEB3E2FC0B}" type="pres">
      <dgm:prSet presAssocID="{00443C96-BD25-4807-9235-A27A7228E136}" presName="childText" presStyleLbl="conFgAcc1" presStyleIdx="3" presStyleCnt="6">
        <dgm:presLayoutVars>
          <dgm:bulletEnabled val="1"/>
        </dgm:presLayoutVars>
      </dgm:prSet>
      <dgm:spPr/>
    </dgm:pt>
    <dgm:pt modelId="{557849B3-EE33-4B11-AA36-0C5B9DD8F291}" type="pres">
      <dgm:prSet presAssocID="{0CACF830-1659-4847-AC14-077024FCB5B7}" presName="spaceBetweenRectangles" presStyleCnt="0"/>
      <dgm:spPr/>
    </dgm:pt>
    <dgm:pt modelId="{557F11CB-A1D1-47D0-9A83-CD653B7F1542}" type="pres">
      <dgm:prSet presAssocID="{689CAAD4-6DC1-478A-BCCC-3443A9489F8F}" presName="parentLin" presStyleCnt="0"/>
      <dgm:spPr/>
    </dgm:pt>
    <dgm:pt modelId="{D61D42F0-08BD-4EA1-8B56-61D5CB5195A3}" type="pres">
      <dgm:prSet presAssocID="{689CAAD4-6DC1-478A-BCCC-3443A9489F8F}" presName="parentLeftMargin" presStyleLbl="node1" presStyleIdx="3" presStyleCnt="6"/>
      <dgm:spPr/>
      <dgm:t>
        <a:bodyPr/>
        <a:lstStyle/>
        <a:p>
          <a:endParaRPr lang="es-ES"/>
        </a:p>
      </dgm:t>
    </dgm:pt>
    <dgm:pt modelId="{F258583D-2CCE-4ED1-9F5E-D9D60EB247D3}" type="pres">
      <dgm:prSet presAssocID="{689CAAD4-6DC1-478A-BCCC-3443A9489F8F}" presName="parentText" presStyleLbl="node1" presStyleIdx="4" presStyleCnt="6">
        <dgm:presLayoutVars>
          <dgm:chMax val="0"/>
          <dgm:bulletEnabled val="1"/>
        </dgm:presLayoutVars>
      </dgm:prSet>
      <dgm:spPr/>
      <dgm:t>
        <a:bodyPr/>
        <a:lstStyle/>
        <a:p>
          <a:endParaRPr lang="es-ES"/>
        </a:p>
      </dgm:t>
    </dgm:pt>
    <dgm:pt modelId="{49A9D567-07B7-4BB6-88AA-1AF705569D81}" type="pres">
      <dgm:prSet presAssocID="{689CAAD4-6DC1-478A-BCCC-3443A9489F8F}" presName="negativeSpace" presStyleCnt="0"/>
      <dgm:spPr/>
    </dgm:pt>
    <dgm:pt modelId="{AD249135-A0B8-4DDA-AE59-AF27AFB2A34D}" type="pres">
      <dgm:prSet presAssocID="{689CAAD4-6DC1-478A-BCCC-3443A9489F8F}" presName="childText" presStyleLbl="conFgAcc1" presStyleIdx="4" presStyleCnt="6">
        <dgm:presLayoutVars>
          <dgm:bulletEnabled val="1"/>
        </dgm:presLayoutVars>
      </dgm:prSet>
      <dgm:spPr/>
    </dgm:pt>
    <dgm:pt modelId="{B965CD6B-3275-4F56-8746-6B9E1296E582}" type="pres">
      <dgm:prSet presAssocID="{96752025-7CA3-48A7-AF63-62D96682C8C0}" presName="spaceBetweenRectangles" presStyleCnt="0"/>
      <dgm:spPr/>
    </dgm:pt>
    <dgm:pt modelId="{DF8CF5F0-F086-4BED-8D7F-9C97C218B4D3}" type="pres">
      <dgm:prSet presAssocID="{BF9B1A5C-DCCA-477E-A539-4FDE292221B3}" presName="parentLin" presStyleCnt="0"/>
      <dgm:spPr/>
    </dgm:pt>
    <dgm:pt modelId="{4597B1DE-02B0-4DD7-9416-0811E0D75D74}" type="pres">
      <dgm:prSet presAssocID="{BF9B1A5C-DCCA-477E-A539-4FDE292221B3}" presName="parentLeftMargin" presStyleLbl="node1" presStyleIdx="4" presStyleCnt="6"/>
      <dgm:spPr/>
      <dgm:t>
        <a:bodyPr/>
        <a:lstStyle/>
        <a:p>
          <a:endParaRPr lang="es-ES"/>
        </a:p>
      </dgm:t>
    </dgm:pt>
    <dgm:pt modelId="{8F59F00F-546A-466B-B82B-7172AD8923B0}" type="pres">
      <dgm:prSet presAssocID="{BF9B1A5C-DCCA-477E-A539-4FDE292221B3}" presName="parentText" presStyleLbl="node1" presStyleIdx="5" presStyleCnt="6">
        <dgm:presLayoutVars>
          <dgm:chMax val="0"/>
          <dgm:bulletEnabled val="1"/>
        </dgm:presLayoutVars>
      </dgm:prSet>
      <dgm:spPr/>
      <dgm:t>
        <a:bodyPr/>
        <a:lstStyle/>
        <a:p>
          <a:endParaRPr lang="es-ES"/>
        </a:p>
      </dgm:t>
    </dgm:pt>
    <dgm:pt modelId="{447BEF4B-3DC8-435B-B966-CD75024314C7}" type="pres">
      <dgm:prSet presAssocID="{BF9B1A5C-DCCA-477E-A539-4FDE292221B3}" presName="negativeSpace" presStyleCnt="0"/>
      <dgm:spPr/>
    </dgm:pt>
    <dgm:pt modelId="{CED67540-072A-4E35-A6A7-18A68161BE27}" type="pres">
      <dgm:prSet presAssocID="{BF9B1A5C-DCCA-477E-A539-4FDE292221B3}" presName="childText" presStyleLbl="conFgAcc1" presStyleIdx="5" presStyleCnt="6">
        <dgm:presLayoutVars>
          <dgm:bulletEnabled val="1"/>
        </dgm:presLayoutVars>
      </dgm:prSet>
      <dgm:spPr/>
    </dgm:pt>
  </dgm:ptLst>
  <dgm:cxnLst>
    <dgm:cxn modelId="{FB0E1CAC-9CB5-4E91-A8A3-EA58A7FEA8CF}" type="presOf" srcId="{BF9B1A5C-DCCA-477E-A539-4FDE292221B3}" destId="{4597B1DE-02B0-4DD7-9416-0811E0D75D74}" srcOrd="0" destOrd="0" presId="urn:microsoft.com/office/officeart/2005/8/layout/list1"/>
    <dgm:cxn modelId="{6CEC87DA-1890-4A9B-8500-F745517B9EFE}" srcId="{B966479B-30C2-4D42-BED0-AAABD1D2084A}" destId="{22A8FECD-B4BB-4898-B0BF-E3C080C8D14D}" srcOrd="1" destOrd="0" parTransId="{68D39871-1F32-425D-9FA8-372F9C7F3407}" sibTransId="{D35FF905-C65C-4E3B-8A67-BEE37C351BB7}"/>
    <dgm:cxn modelId="{E8861DA9-E832-4C05-85F0-F27B8A643D64}" type="presOf" srcId="{A4E648B0-571A-4CF8-93ED-683A8796EF8F}" destId="{D97ACEA9-D4AE-41B3-8DF9-2723777B65C9}" srcOrd="1" destOrd="0" presId="urn:microsoft.com/office/officeart/2005/8/layout/list1"/>
    <dgm:cxn modelId="{A3138AB9-2063-431D-8706-8CF3098530F1}" type="presOf" srcId="{BF9B1A5C-DCCA-477E-A539-4FDE292221B3}" destId="{8F59F00F-546A-466B-B82B-7172AD8923B0}" srcOrd="1" destOrd="0" presId="urn:microsoft.com/office/officeart/2005/8/layout/list1"/>
    <dgm:cxn modelId="{E23F2AAF-C9E4-420A-A89D-A974301A291D}" srcId="{B966479B-30C2-4D42-BED0-AAABD1D2084A}" destId="{6144EC27-768E-4F8C-9E20-77CFE6840DE8}" srcOrd="0" destOrd="0" parTransId="{942F94FE-49B0-455E-BBDD-CD1AE0567CC8}" sibTransId="{2DE11EFD-E9C5-475E-8C34-6662B1CCEEBD}"/>
    <dgm:cxn modelId="{05B19C9C-6310-4E39-B85A-C80600C5C372}" type="presOf" srcId="{6144EC27-768E-4F8C-9E20-77CFE6840DE8}" destId="{6DB0B4F6-A19A-43FD-9F71-2FFB9168405E}" srcOrd="1" destOrd="0" presId="urn:microsoft.com/office/officeart/2005/8/layout/list1"/>
    <dgm:cxn modelId="{DC4195B5-A2D9-4B06-83E8-74D685349C47}" type="presOf" srcId="{689CAAD4-6DC1-478A-BCCC-3443A9489F8F}" destId="{F258583D-2CCE-4ED1-9F5E-D9D60EB247D3}" srcOrd="1" destOrd="0" presId="urn:microsoft.com/office/officeart/2005/8/layout/list1"/>
    <dgm:cxn modelId="{63AA5B98-7398-4309-A022-581B0588A6FE}" srcId="{B966479B-30C2-4D42-BED0-AAABD1D2084A}" destId="{00443C96-BD25-4807-9235-A27A7228E136}" srcOrd="3" destOrd="0" parTransId="{25D29169-06B0-4E12-B926-B626647A1FEC}" sibTransId="{0CACF830-1659-4847-AC14-077024FCB5B7}"/>
    <dgm:cxn modelId="{09806B85-DCFC-4C39-8E36-59EA5473DCE1}" srcId="{B966479B-30C2-4D42-BED0-AAABD1D2084A}" destId="{689CAAD4-6DC1-478A-BCCC-3443A9489F8F}" srcOrd="4" destOrd="0" parTransId="{76D60560-A478-4097-B1A5-4BCA945D385B}" sibTransId="{96752025-7CA3-48A7-AF63-62D96682C8C0}"/>
    <dgm:cxn modelId="{DADF00D1-E0A0-4809-B836-87D09EE57F4C}" type="presOf" srcId="{00443C96-BD25-4807-9235-A27A7228E136}" destId="{54929B40-4901-46B8-9269-D82126CC66BA}" srcOrd="1" destOrd="0" presId="urn:microsoft.com/office/officeart/2005/8/layout/list1"/>
    <dgm:cxn modelId="{1626C9E4-8C32-4E1D-8069-6A1DF16B6EFA}" type="presOf" srcId="{689CAAD4-6DC1-478A-BCCC-3443A9489F8F}" destId="{D61D42F0-08BD-4EA1-8B56-61D5CB5195A3}" srcOrd="0" destOrd="0" presId="urn:microsoft.com/office/officeart/2005/8/layout/list1"/>
    <dgm:cxn modelId="{B5CE74C4-691D-4D6D-B6B1-7D65B51E897D}" srcId="{B966479B-30C2-4D42-BED0-AAABD1D2084A}" destId="{BF9B1A5C-DCCA-477E-A539-4FDE292221B3}" srcOrd="5" destOrd="0" parTransId="{C33D2D10-9D9C-460D-897C-42E9BF2DF64B}" sibTransId="{251B6247-D7DB-433E-B2E6-BF9B947BD12E}"/>
    <dgm:cxn modelId="{9FBB9DC4-9712-4DC5-9614-91C044E3F7A0}" type="presOf" srcId="{22A8FECD-B4BB-4898-B0BF-E3C080C8D14D}" destId="{474248D1-E4E9-4B24-8CCF-2D6A94C41118}" srcOrd="1" destOrd="0" presId="urn:microsoft.com/office/officeart/2005/8/layout/list1"/>
    <dgm:cxn modelId="{49B6A754-ECBB-414E-9985-970DE27F39CE}" type="presOf" srcId="{A4E648B0-571A-4CF8-93ED-683A8796EF8F}" destId="{2EE4B215-82BE-4544-BB11-62C7B626AB07}" srcOrd="0" destOrd="0" presId="urn:microsoft.com/office/officeart/2005/8/layout/list1"/>
    <dgm:cxn modelId="{31B8DACB-15ED-40A2-BAEC-6230CD61B561}" srcId="{B966479B-30C2-4D42-BED0-AAABD1D2084A}" destId="{A4E648B0-571A-4CF8-93ED-683A8796EF8F}" srcOrd="2" destOrd="0" parTransId="{BAA27847-35E6-4B7E-A717-DF8B01E6E6DA}" sibTransId="{B6F22B42-43AA-4040-99E3-3631BE9B211B}"/>
    <dgm:cxn modelId="{D016AC34-AFE6-4919-BEF7-00129B6E9573}" type="presOf" srcId="{22A8FECD-B4BB-4898-B0BF-E3C080C8D14D}" destId="{2E1FDA0C-5FDE-4BF9-94B8-444D881E7D73}" srcOrd="0" destOrd="0" presId="urn:microsoft.com/office/officeart/2005/8/layout/list1"/>
    <dgm:cxn modelId="{83592F71-0BC3-4554-A383-7B1A1BA43D9C}" type="presOf" srcId="{B966479B-30C2-4D42-BED0-AAABD1D2084A}" destId="{09927D0D-FAF0-4AB7-8BF4-0B0ADC4565EB}" srcOrd="0" destOrd="0" presId="urn:microsoft.com/office/officeart/2005/8/layout/list1"/>
    <dgm:cxn modelId="{BD2AA34B-298A-4242-992F-CB16350DE11D}" type="presOf" srcId="{00443C96-BD25-4807-9235-A27A7228E136}" destId="{8B40685C-85BB-429D-BD32-2FC4468B30CA}" srcOrd="0" destOrd="0" presId="urn:microsoft.com/office/officeart/2005/8/layout/list1"/>
    <dgm:cxn modelId="{868F8D92-8EDF-4430-9DAD-D9BA5F297AEA}" type="presOf" srcId="{6144EC27-768E-4F8C-9E20-77CFE6840DE8}" destId="{9023B9B3-8886-498B-929B-3A86CF67AF8B}" srcOrd="0" destOrd="0" presId="urn:microsoft.com/office/officeart/2005/8/layout/list1"/>
    <dgm:cxn modelId="{5F9A05A8-A03A-4C91-AE95-85F347B1B178}" type="presParOf" srcId="{09927D0D-FAF0-4AB7-8BF4-0B0ADC4565EB}" destId="{DC8B58CF-F581-41CD-8B0C-D649DA18F1A6}" srcOrd="0" destOrd="0" presId="urn:microsoft.com/office/officeart/2005/8/layout/list1"/>
    <dgm:cxn modelId="{0EB15798-C677-452B-A86D-67F8EAA1CC53}" type="presParOf" srcId="{DC8B58CF-F581-41CD-8B0C-D649DA18F1A6}" destId="{9023B9B3-8886-498B-929B-3A86CF67AF8B}" srcOrd="0" destOrd="0" presId="urn:microsoft.com/office/officeart/2005/8/layout/list1"/>
    <dgm:cxn modelId="{4CA58E71-EEB4-43A1-824C-04D849394331}" type="presParOf" srcId="{DC8B58CF-F581-41CD-8B0C-D649DA18F1A6}" destId="{6DB0B4F6-A19A-43FD-9F71-2FFB9168405E}" srcOrd="1" destOrd="0" presId="urn:microsoft.com/office/officeart/2005/8/layout/list1"/>
    <dgm:cxn modelId="{8F93B44C-8207-47EF-BF66-1EFBCDE3DF4A}" type="presParOf" srcId="{09927D0D-FAF0-4AB7-8BF4-0B0ADC4565EB}" destId="{33440FE5-B73A-4D9A-AC73-CFF5E959BFF6}" srcOrd="1" destOrd="0" presId="urn:microsoft.com/office/officeart/2005/8/layout/list1"/>
    <dgm:cxn modelId="{0E79D2A7-96C3-412F-A51A-8A6A27CF155E}" type="presParOf" srcId="{09927D0D-FAF0-4AB7-8BF4-0B0ADC4565EB}" destId="{F92D7752-8DCF-44B4-B78E-7C40AB253685}" srcOrd="2" destOrd="0" presId="urn:microsoft.com/office/officeart/2005/8/layout/list1"/>
    <dgm:cxn modelId="{CF4828B3-08DD-4D01-8B24-93F9E6C4D9DD}" type="presParOf" srcId="{09927D0D-FAF0-4AB7-8BF4-0B0ADC4565EB}" destId="{7CD99C08-4087-4070-9FDE-23347AFDB815}" srcOrd="3" destOrd="0" presId="urn:microsoft.com/office/officeart/2005/8/layout/list1"/>
    <dgm:cxn modelId="{F8F13FFD-8C20-4C59-B74C-FC491305CC56}" type="presParOf" srcId="{09927D0D-FAF0-4AB7-8BF4-0B0ADC4565EB}" destId="{9BEE6F59-C46E-4005-AC12-705A8077CEF7}" srcOrd="4" destOrd="0" presId="urn:microsoft.com/office/officeart/2005/8/layout/list1"/>
    <dgm:cxn modelId="{80510391-E951-42CC-BD41-BBD43AD158D3}" type="presParOf" srcId="{9BEE6F59-C46E-4005-AC12-705A8077CEF7}" destId="{2E1FDA0C-5FDE-4BF9-94B8-444D881E7D73}" srcOrd="0" destOrd="0" presId="urn:microsoft.com/office/officeart/2005/8/layout/list1"/>
    <dgm:cxn modelId="{C0290FA0-A7E4-4D96-A648-FA5665D1C0E9}" type="presParOf" srcId="{9BEE6F59-C46E-4005-AC12-705A8077CEF7}" destId="{474248D1-E4E9-4B24-8CCF-2D6A94C41118}" srcOrd="1" destOrd="0" presId="urn:microsoft.com/office/officeart/2005/8/layout/list1"/>
    <dgm:cxn modelId="{333F7751-C587-4AD7-A5CB-B1D27123E905}" type="presParOf" srcId="{09927D0D-FAF0-4AB7-8BF4-0B0ADC4565EB}" destId="{054819A5-8B7D-48F4-A52D-354E99FA7AAC}" srcOrd="5" destOrd="0" presId="urn:microsoft.com/office/officeart/2005/8/layout/list1"/>
    <dgm:cxn modelId="{00140B3E-7AAF-4B14-8CE5-AA63DE0618B9}" type="presParOf" srcId="{09927D0D-FAF0-4AB7-8BF4-0B0ADC4565EB}" destId="{23B5F593-60F0-4297-B73A-C55597064D09}" srcOrd="6" destOrd="0" presId="urn:microsoft.com/office/officeart/2005/8/layout/list1"/>
    <dgm:cxn modelId="{A5E488B9-F1FA-4260-BFB2-5E74D292E347}" type="presParOf" srcId="{09927D0D-FAF0-4AB7-8BF4-0B0ADC4565EB}" destId="{98B858B4-1B7F-4F1E-B275-61A343A1264E}" srcOrd="7" destOrd="0" presId="urn:microsoft.com/office/officeart/2005/8/layout/list1"/>
    <dgm:cxn modelId="{0A5AC9EE-BE5A-4296-92D1-9DF057FBF1FD}" type="presParOf" srcId="{09927D0D-FAF0-4AB7-8BF4-0B0ADC4565EB}" destId="{350803CD-9FE2-4471-8648-2EDBF07AF6CA}" srcOrd="8" destOrd="0" presId="urn:microsoft.com/office/officeart/2005/8/layout/list1"/>
    <dgm:cxn modelId="{2656274B-A000-4690-84F5-A845E3DBA61E}" type="presParOf" srcId="{350803CD-9FE2-4471-8648-2EDBF07AF6CA}" destId="{2EE4B215-82BE-4544-BB11-62C7B626AB07}" srcOrd="0" destOrd="0" presId="urn:microsoft.com/office/officeart/2005/8/layout/list1"/>
    <dgm:cxn modelId="{8F22C979-777A-40D5-A9D3-A0ED54BDFE82}" type="presParOf" srcId="{350803CD-9FE2-4471-8648-2EDBF07AF6CA}" destId="{D97ACEA9-D4AE-41B3-8DF9-2723777B65C9}" srcOrd="1" destOrd="0" presId="urn:microsoft.com/office/officeart/2005/8/layout/list1"/>
    <dgm:cxn modelId="{8FB9FD28-8FFA-485E-9EED-E377F3117013}" type="presParOf" srcId="{09927D0D-FAF0-4AB7-8BF4-0B0ADC4565EB}" destId="{325FCD65-3A0F-4357-9D68-647332C2AFAC}" srcOrd="9" destOrd="0" presId="urn:microsoft.com/office/officeart/2005/8/layout/list1"/>
    <dgm:cxn modelId="{78A99420-9021-464F-9806-C2916BA2EAA3}" type="presParOf" srcId="{09927D0D-FAF0-4AB7-8BF4-0B0ADC4565EB}" destId="{E82FCCD3-C74E-497C-89DB-8C0F7F5D9180}" srcOrd="10" destOrd="0" presId="urn:microsoft.com/office/officeart/2005/8/layout/list1"/>
    <dgm:cxn modelId="{EBC7AB1F-6D1B-424D-B352-79A689281A36}" type="presParOf" srcId="{09927D0D-FAF0-4AB7-8BF4-0B0ADC4565EB}" destId="{67D16F77-339E-4EC6-9E17-90E30B96CE26}" srcOrd="11" destOrd="0" presId="urn:microsoft.com/office/officeart/2005/8/layout/list1"/>
    <dgm:cxn modelId="{565C46D2-0F38-4D1C-9BE7-F96A126A6CA1}" type="presParOf" srcId="{09927D0D-FAF0-4AB7-8BF4-0B0ADC4565EB}" destId="{1AFA490C-8A23-4375-88CF-A97F1DB56D8F}" srcOrd="12" destOrd="0" presId="urn:microsoft.com/office/officeart/2005/8/layout/list1"/>
    <dgm:cxn modelId="{739B7EC9-9BA0-4430-90BD-228D1F6ED115}" type="presParOf" srcId="{1AFA490C-8A23-4375-88CF-A97F1DB56D8F}" destId="{8B40685C-85BB-429D-BD32-2FC4468B30CA}" srcOrd="0" destOrd="0" presId="urn:microsoft.com/office/officeart/2005/8/layout/list1"/>
    <dgm:cxn modelId="{79BC261D-F0F9-42A1-B2D7-55D912D07DA6}" type="presParOf" srcId="{1AFA490C-8A23-4375-88CF-A97F1DB56D8F}" destId="{54929B40-4901-46B8-9269-D82126CC66BA}" srcOrd="1" destOrd="0" presId="urn:microsoft.com/office/officeart/2005/8/layout/list1"/>
    <dgm:cxn modelId="{8B8337A9-B9EF-4DDA-8179-F1200AB80F46}" type="presParOf" srcId="{09927D0D-FAF0-4AB7-8BF4-0B0ADC4565EB}" destId="{F6E2CBC2-A6CB-4E04-B2B6-AFA9D45018F3}" srcOrd="13" destOrd="0" presId="urn:microsoft.com/office/officeart/2005/8/layout/list1"/>
    <dgm:cxn modelId="{C1A96019-1D7D-4CFB-A9D1-4B474614282E}" type="presParOf" srcId="{09927D0D-FAF0-4AB7-8BF4-0B0ADC4565EB}" destId="{2D9E50AF-853F-482E-BAD9-52AEB3E2FC0B}" srcOrd="14" destOrd="0" presId="urn:microsoft.com/office/officeart/2005/8/layout/list1"/>
    <dgm:cxn modelId="{665819B8-1B5B-43EB-AA85-D64EC7FCB1D2}" type="presParOf" srcId="{09927D0D-FAF0-4AB7-8BF4-0B0ADC4565EB}" destId="{557849B3-EE33-4B11-AA36-0C5B9DD8F291}" srcOrd="15" destOrd="0" presId="urn:microsoft.com/office/officeart/2005/8/layout/list1"/>
    <dgm:cxn modelId="{32113473-786E-41FB-A5F6-285F80544E48}" type="presParOf" srcId="{09927D0D-FAF0-4AB7-8BF4-0B0ADC4565EB}" destId="{557F11CB-A1D1-47D0-9A83-CD653B7F1542}" srcOrd="16" destOrd="0" presId="urn:microsoft.com/office/officeart/2005/8/layout/list1"/>
    <dgm:cxn modelId="{5FE3AF13-5AD3-49D6-983E-80679F58476B}" type="presParOf" srcId="{557F11CB-A1D1-47D0-9A83-CD653B7F1542}" destId="{D61D42F0-08BD-4EA1-8B56-61D5CB5195A3}" srcOrd="0" destOrd="0" presId="urn:microsoft.com/office/officeart/2005/8/layout/list1"/>
    <dgm:cxn modelId="{AC5155AD-E1F7-4C2C-9BF5-4AA564A9E76A}" type="presParOf" srcId="{557F11CB-A1D1-47D0-9A83-CD653B7F1542}" destId="{F258583D-2CCE-4ED1-9F5E-D9D60EB247D3}" srcOrd="1" destOrd="0" presId="urn:microsoft.com/office/officeart/2005/8/layout/list1"/>
    <dgm:cxn modelId="{02EBCFF8-DD23-49FB-91BC-049EA26A3064}" type="presParOf" srcId="{09927D0D-FAF0-4AB7-8BF4-0B0ADC4565EB}" destId="{49A9D567-07B7-4BB6-88AA-1AF705569D81}" srcOrd="17" destOrd="0" presId="urn:microsoft.com/office/officeart/2005/8/layout/list1"/>
    <dgm:cxn modelId="{06154AE3-AB94-4F32-8E21-6B21401A91AD}" type="presParOf" srcId="{09927D0D-FAF0-4AB7-8BF4-0B0ADC4565EB}" destId="{AD249135-A0B8-4DDA-AE59-AF27AFB2A34D}" srcOrd="18" destOrd="0" presId="urn:microsoft.com/office/officeart/2005/8/layout/list1"/>
    <dgm:cxn modelId="{E735C008-78FA-46C9-8171-B89C984BA5EF}" type="presParOf" srcId="{09927D0D-FAF0-4AB7-8BF4-0B0ADC4565EB}" destId="{B965CD6B-3275-4F56-8746-6B9E1296E582}" srcOrd="19" destOrd="0" presId="urn:microsoft.com/office/officeart/2005/8/layout/list1"/>
    <dgm:cxn modelId="{B8DD429F-E0D2-4D53-A0E0-449DC5E7FA2F}" type="presParOf" srcId="{09927D0D-FAF0-4AB7-8BF4-0B0ADC4565EB}" destId="{DF8CF5F0-F086-4BED-8D7F-9C97C218B4D3}" srcOrd="20" destOrd="0" presId="urn:microsoft.com/office/officeart/2005/8/layout/list1"/>
    <dgm:cxn modelId="{97F30DE6-F829-447D-96CB-B46F3315F5C8}" type="presParOf" srcId="{DF8CF5F0-F086-4BED-8D7F-9C97C218B4D3}" destId="{4597B1DE-02B0-4DD7-9416-0811E0D75D74}" srcOrd="0" destOrd="0" presId="urn:microsoft.com/office/officeart/2005/8/layout/list1"/>
    <dgm:cxn modelId="{C2549664-2FDF-48DA-B3ED-E6A41E5A9BB7}" type="presParOf" srcId="{DF8CF5F0-F086-4BED-8D7F-9C97C218B4D3}" destId="{8F59F00F-546A-466B-B82B-7172AD8923B0}" srcOrd="1" destOrd="0" presId="urn:microsoft.com/office/officeart/2005/8/layout/list1"/>
    <dgm:cxn modelId="{BE9C7FA4-FF49-48CA-8231-65EF08A47480}" type="presParOf" srcId="{09927D0D-FAF0-4AB7-8BF4-0B0ADC4565EB}" destId="{447BEF4B-3DC8-435B-B966-CD75024314C7}" srcOrd="21" destOrd="0" presId="urn:microsoft.com/office/officeart/2005/8/layout/list1"/>
    <dgm:cxn modelId="{1B5130C7-DDAC-4508-861E-DCE66EB31488}" type="presParOf" srcId="{09927D0D-FAF0-4AB7-8BF4-0B0ADC4565EB}" destId="{CED67540-072A-4E35-A6A7-18A68161BE27}"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966479B-30C2-4D42-BED0-AAABD1D2084A}" type="doc">
      <dgm:prSet loTypeId="urn:microsoft.com/office/officeart/2005/8/layout/list1" loCatId="list" qsTypeId="urn:microsoft.com/office/officeart/2005/8/quickstyle/simple1" qsCatId="simple" csTypeId="urn:microsoft.com/office/officeart/2005/8/colors/accent0_2" csCatId="mainScheme" phldr="1"/>
      <dgm:spPr/>
      <dgm:t>
        <a:bodyPr/>
        <a:lstStyle/>
        <a:p>
          <a:endParaRPr lang="es-ES"/>
        </a:p>
      </dgm:t>
    </dgm:pt>
    <dgm:pt modelId="{22A8FECD-B4BB-4898-B0BF-E3C080C8D14D}">
      <dgm:prSet phldrT="[Texto]"/>
      <dgm:spPr/>
      <dgm:t>
        <a:bodyPr/>
        <a:lstStyle/>
        <a:p>
          <a:r>
            <a:rPr lang="en-US" dirty="0" smtClean="0"/>
            <a:t>Android</a:t>
          </a:r>
          <a:endParaRPr lang="es-ES" dirty="0"/>
        </a:p>
      </dgm:t>
    </dgm:pt>
    <dgm:pt modelId="{68D39871-1F32-425D-9FA8-372F9C7F3407}" type="parTrans" cxnId="{6CEC87DA-1890-4A9B-8500-F745517B9EFE}">
      <dgm:prSet/>
      <dgm:spPr/>
      <dgm:t>
        <a:bodyPr/>
        <a:lstStyle/>
        <a:p>
          <a:endParaRPr lang="es-ES"/>
        </a:p>
      </dgm:t>
    </dgm:pt>
    <dgm:pt modelId="{D35FF905-C65C-4E3B-8A67-BEE37C351BB7}" type="sibTrans" cxnId="{6CEC87DA-1890-4A9B-8500-F745517B9EFE}">
      <dgm:prSet/>
      <dgm:spPr/>
      <dgm:t>
        <a:bodyPr/>
        <a:lstStyle/>
        <a:p>
          <a:endParaRPr lang="es-ES"/>
        </a:p>
      </dgm:t>
    </dgm:pt>
    <dgm:pt modelId="{A4E648B0-571A-4CF8-93ED-683A8796EF8F}">
      <dgm:prSet phldrT="[Texto]"/>
      <dgm:spPr/>
      <dgm:t>
        <a:bodyPr/>
        <a:lstStyle/>
        <a:p>
          <a:r>
            <a:rPr lang="en-US" dirty="0" smtClean="0"/>
            <a:t>Java Script</a:t>
          </a:r>
        </a:p>
      </dgm:t>
    </dgm:pt>
    <dgm:pt modelId="{BAA27847-35E6-4B7E-A717-DF8B01E6E6DA}" type="parTrans" cxnId="{31B8DACB-15ED-40A2-BAEC-6230CD61B561}">
      <dgm:prSet/>
      <dgm:spPr/>
      <dgm:t>
        <a:bodyPr/>
        <a:lstStyle/>
        <a:p>
          <a:endParaRPr lang="es-ES"/>
        </a:p>
      </dgm:t>
    </dgm:pt>
    <dgm:pt modelId="{B6F22B42-43AA-4040-99E3-3631BE9B211B}" type="sibTrans" cxnId="{31B8DACB-15ED-40A2-BAEC-6230CD61B561}">
      <dgm:prSet/>
      <dgm:spPr/>
      <dgm:t>
        <a:bodyPr/>
        <a:lstStyle/>
        <a:p>
          <a:endParaRPr lang="es-ES"/>
        </a:p>
      </dgm:t>
    </dgm:pt>
    <dgm:pt modelId="{689CAAD4-6DC1-478A-BCCC-3443A9489F8F}">
      <dgm:prSet/>
      <dgm:spPr/>
      <dgm:t>
        <a:bodyPr/>
        <a:lstStyle/>
        <a:p>
          <a:r>
            <a:rPr lang="en-US" dirty="0" smtClean="0"/>
            <a:t>VB Script</a:t>
          </a:r>
        </a:p>
      </dgm:t>
    </dgm:pt>
    <dgm:pt modelId="{76D60560-A478-4097-B1A5-4BCA945D385B}" type="parTrans" cxnId="{09806B85-DCFC-4C39-8E36-59EA5473DCE1}">
      <dgm:prSet/>
      <dgm:spPr/>
      <dgm:t>
        <a:bodyPr/>
        <a:lstStyle/>
        <a:p>
          <a:endParaRPr lang="es-ES"/>
        </a:p>
      </dgm:t>
    </dgm:pt>
    <dgm:pt modelId="{96752025-7CA3-48A7-AF63-62D96682C8C0}" type="sibTrans" cxnId="{09806B85-DCFC-4C39-8E36-59EA5473DCE1}">
      <dgm:prSet/>
      <dgm:spPr/>
      <dgm:t>
        <a:bodyPr/>
        <a:lstStyle/>
        <a:p>
          <a:endParaRPr lang="es-ES"/>
        </a:p>
      </dgm:t>
    </dgm:pt>
    <dgm:pt modelId="{67AC74A9-9B00-47FC-BDE5-82B83A5B4814}">
      <dgm:prSet/>
      <dgm:spPr/>
      <dgm:t>
        <a:bodyPr/>
        <a:lstStyle/>
        <a:p>
          <a:r>
            <a:rPr lang="es-ES" dirty="0" smtClean="0"/>
            <a:t>C#</a:t>
          </a:r>
          <a:endParaRPr lang="es-ES" dirty="0"/>
        </a:p>
      </dgm:t>
    </dgm:pt>
    <dgm:pt modelId="{8161400E-2645-491C-AF1E-31C9F4D763A7}" type="parTrans" cxnId="{BDCFAC16-4D1E-4E42-BA58-E3E1B8E0A8FB}">
      <dgm:prSet/>
      <dgm:spPr/>
      <dgm:t>
        <a:bodyPr/>
        <a:lstStyle/>
        <a:p>
          <a:endParaRPr lang="es-ES"/>
        </a:p>
      </dgm:t>
    </dgm:pt>
    <dgm:pt modelId="{5818EAA5-5DC1-46CD-8D64-7669A3CD7BBE}" type="sibTrans" cxnId="{BDCFAC16-4D1E-4E42-BA58-E3E1B8E0A8FB}">
      <dgm:prSet/>
      <dgm:spPr/>
      <dgm:t>
        <a:bodyPr/>
        <a:lstStyle/>
        <a:p>
          <a:endParaRPr lang="es-ES"/>
        </a:p>
      </dgm:t>
    </dgm:pt>
    <dgm:pt modelId="{1B98C21A-E016-4649-9C05-22FAC52CD21A}">
      <dgm:prSet/>
      <dgm:spPr/>
      <dgm:t>
        <a:bodyPr/>
        <a:lstStyle/>
        <a:p>
          <a:r>
            <a:rPr lang="es-ES" dirty="0" smtClean="0"/>
            <a:t>AJAX</a:t>
          </a:r>
          <a:endParaRPr lang="es-ES" dirty="0"/>
        </a:p>
      </dgm:t>
    </dgm:pt>
    <dgm:pt modelId="{2DE46B2C-4833-454A-8CBA-5C5B78D076FA}" type="parTrans" cxnId="{BFF17B46-A735-4E1E-9D24-F4DF07A1CF04}">
      <dgm:prSet/>
      <dgm:spPr/>
      <dgm:t>
        <a:bodyPr/>
        <a:lstStyle/>
        <a:p>
          <a:endParaRPr lang="es-ES"/>
        </a:p>
      </dgm:t>
    </dgm:pt>
    <dgm:pt modelId="{2264DFFE-9A67-4F5B-A49A-058D7D8E457D}" type="sibTrans" cxnId="{BFF17B46-A735-4E1E-9D24-F4DF07A1CF04}">
      <dgm:prSet/>
      <dgm:spPr/>
      <dgm:t>
        <a:bodyPr/>
        <a:lstStyle/>
        <a:p>
          <a:endParaRPr lang="es-ES"/>
        </a:p>
      </dgm:t>
    </dgm:pt>
    <dgm:pt modelId="{09927D0D-FAF0-4AB7-8BF4-0B0ADC4565EB}" type="pres">
      <dgm:prSet presAssocID="{B966479B-30C2-4D42-BED0-AAABD1D2084A}" presName="linear" presStyleCnt="0">
        <dgm:presLayoutVars>
          <dgm:dir/>
          <dgm:animLvl val="lvl"/>
          <dgm:resizeHandles val="exact"/>
        </dgm:presLayoutVars>
      </dgm:prSet>
      <dgm:spPr/>
      <dgm:t>
        <a:bodyPr/>
        <a:lstStyle/>
        <a:p>
          <a:endParaRPr lang="es-ES"/>
        </a:p>
      </dgm:t>
    </dgm:pt>
    <dgm:pt modelId="{9BEE6F59-C46E-4005-AC12-705A8077CEF7}" type="pres">
      <dgm:prSet presAssocID="{22A8FECD-B4BB-4898-B0BF-E3C080C8D14D}" presName="parentLin" presStyleCnt="0"/>
      <dgm:spPr/>
    </dgm:pt>
    <dgm:pt modelId="{2E1FDA0C-5FDE-4BF9-94B8-444D881E7D73}" type="pres">
      <dgm:prSet presAssocID="{22A8FECD-B4BB-4898-B0BF-E3C080C8D14D}" presName="parentLeftMargin" presStyleLbl="node1" presStyleIdx="0" presStyleCnt="5"/>
      <dgm:spPr/>
      <dgm:t>
        <a:bodyPr/>
        <a:lstStyle/>
        <a:p>
          <a:endParaRPr lang="es-ES"/>
        </a:p>
      </dgm:t>
    </dgm:pt>
    <dgm:pt modelId="{474248D1-E4E9-4B24-8CCF-2D6A94C41118}" type="pres">
      <dgm:prSet presAssocID="{22A8FECD-B4BB-4898-B0BF-E3C080C8D14D}" presName="parentText" presStyleLbl="node1" presStyleIdx="0" presStyleCnt="5">
        <dgm:presLayoutVars>
          <dgm:chMax val="0"/>
          <dgm:bulletEnabled val="1"/>
        </dgm:presLayoutVars>
      </dgm:prSet>
      <dgm:spPr/>
      <dgm:t>
        <a:bodyPr/>
        <a:lstStyle/>
        <a:p>
          <a:endParaRPr lang="es-ES"/>
        </a:p>
      </dgm:t>
    </dgm:pt>
    <dgm:pt modelId="{054819A5-8B7D-48F4-A52D-354E99FA7AAC}" type="pres">
      <dgm:prSet presAssocID="{22A8FECD-B4BB-4898-B0BF-E3C080C8D14D}" presName="negativeSpace" presStyleCnt="0"/>
      <dgm:spPr/>
    </dgm:pt>
    <dgm:pt modelId="{23B5F593-60F0-4297-B73A-C55597064D09}" type="pres">
      <dgm:prSet presAssocID="{22A8FECD-B4BB-4898-B0BF-E3C080C8D14D}" presName="childText" presStyleLbl="conFgAcc1" presStyleIdx="0" presStyleCnt="5">
        <dgm:presLayoutVars>
          <dgm:bulletEnabled val="1"/>
        </dgm:presLayoutVars>
      </dgm:prSet>
      <dgm:spPr/>
    </dgm:pt>
    <dgm:pt modelId="{98B858B4-1B7F-4F1E-B275-61A343A1264E}" type="pres">
      <dgm:prSet presAssocID="{D35FF905-C65C-4E3B-8A67-BEE37C351BB7}" presName="spaceBetweenRectangles" presStyleCnt="0"/>
      <dgm:spPr/>
    </dgm:pt>
    <dgm:pt modelId="{350803CD-9FE2-4471-8648-2EDBF07AF6CA}" type="pres">
      <dgm:prSet presAssocID="{A4E648B0-571A-4CF8-93ED-683A8796EF8F}" presName="parentLin" presStyleCnt="0"/>
      <dgm:spPr/>
    </dgm:pt>
    <dgm:pt modelId="{2EE4B215-82BE-4544-BB11-62C7B626AB07}" type="pres">
      <dgm:prSet presAssocID="{A4E648B0-571A-4CF8-93ED-683A8796EF8F}" presName="parentLeftMargin" presStyleLbl="node1" presStyleIdx="0" presStyleCnt="5"/>
      <dgm:spPr/>
      <dgm:t>
        <a:bodyPr/>
        <a:lstStyle/>
        <a:p>
          <a:endParaRPr lang="es-ES"/>
        </a:p>
      </dgm:t>
    </dgm:pt>
    <dgm:pt modelId="{D97ACEA9-D4AE-41B3-8DF9-2723777B65C9}" type="pres">
      <dgm:prSet presAssocID="{A4E648B0-571A-4CF8-93ED-683A8796EF8F}" presName="parentText" presStyleLbl="node1" presStyleIdx="1" presStyleCnt="5">
        <dgm:presLayoutVars>
          <dgm:chMax val="0"/>
          <dgm:bulletEnabled val="1"/>
        </dgm:presLayoutVars>
      </dgm:prSet>
      <dgm:spPr/>
      <dgm:t>
        <a:bodyPr/>
        <a:lstStyle/>
        <a:p>
          <a:endParaRPr lang="es-ES"/>
        </a:p>
      </dgm:t>
    </dgm:pt>
    <dgm:pt modelId="{325FCD65-3A0F-4357-9D68-647332C2AFAC}" type="pres">
      <dgm:prSet presAssocID="{A4E648B0-571A-4CF8-93ED-683A8796EF8F}" presName="negativeSpace" presStyleCnt="0"/>
      <dgm:spPr/>
    </dgm:pt>
    <dgm:pt modelId="{E82FCCD3-C74E-497C-89DB-8C0F7F5D9180}" type="pres">
      <dgm:prSet presAssocID="{A4E648B0-571A-4CF8-93ED-683A8796EF8F}" presName="childText" presStyleLbl="conFgAcc1" presStyleIdx="1" presStyleCnt="5">
        <dgm:presLayoutVars>
          <dgm:bulletEnabled val="1"/>
        </dgm:presLayoutVars>
      </dgm:prSet>
      <dgm:spPr/>
    </dgm:pt>
    <dgm:pt modelId="{67D16F77-339E-4EC6-9E17-90E30B96CE26}" type="pres">
      <dgm:prSet presAssocID="{B6F22B42-43AA-4040-99E3-3631BE9B211B}" presName="spaceBetweenRectangles" presStyleCnt="0"/>
      <dgm:spPr/>
    </dgm:pt>
    <dgm:pt modelId="{557F11CB-A1D1-47D0-9A83-CD653B7F1542}" type="pres">
      <dgm:prSet presAssocID="{689CAAD4-6DC1-478A-BCCC-3443A9489F8F}" presName="parentLin" presStyleCnt="0"/>
      <dgm:spPr/>
    </dgm:pt>
    <dgm:pt modelId="{D61D42F0-08BD-4EA1-8B56-61D5CB5195A3}" type="pres">
      <dgm:prSet presAssocID="{689CAAD4-6DC1-478A-BCCC-3443A9489F8F}" presName="parentLeftMargin" presStyleLbl="node1" presStyleIdx="1" presStyleCnt="5"/>
      <dgm:spPr/>
      <dgm:t>
        <a:bodyPr/>
        <a:lstStyle/>
        <a:p>
          <a:endParaRPr lang="es-ES"/>
        </a:p>
      </dgm:t>
    </dgm:pt>
    <dgm:pt modelId="{F258583D-2CCE-4ED1-9F5E-D9D60EB247D3}" type="pres">
      <dgm:prSet presAssocID="{689CAAD4-6DC1-478A-BCCC-3443A9489F8F}" presName="parentText" presStyleLbl="node1" presStyleIdx="2" presStyleCnt="5">
        <dgm:presLayoutVars>
          <dgm:chMax val="0"/>
          <dgm:bulletEnabled val="1"/>
        </dgm:presLayoutVars>
      </dgm:prSet>
      <dgm:spPr/>
      <dgm:t>
        <a:bodyPr/>
        <a:lstStyle/>
        <a:p>
          <a:endParaRPr lang="es-ES"/>
        </a:p>
      </dgm:t>
    </dgm:pt>
    <dgm:pt modelId="{49A9D567-07B7-4BB6-88AA-1AF705569D81}" type="pres">
      <dgm:prSet presAssocID="{689CAAD4-6DC1-478A-BCCC-3443A9489F8F}" presName="negativeSpace" presStyleCnt="0"/>
      <dgm:spPr/>
    </dgm:pt>
    <dgm:pt modelId="{AD249135-A0B8-4DDA-AE59-AF27AFB2A34D}" type="pres">
      <dgm:prSet presAssocID="{689CAAD4-6DC1-478A-BCCC-3443A9489F8F}" presName="childText" presStyleLbl="conFgAcc1" presStyleIdx="2" presStyleCnt="5">
        <dgm:presLayoutVars>
          <dgm:bulletEnabled val="1"/>
        </dgm:presLayoutVars>
      </dgm:prSet>
      <dgm:spPr/>
    </dgm:pt>
    <dgm:pt modelId="{B965CD6B-3275-4F56-8746-6B9E1296E582}" type="pres">
      <dgm:prSet presAssocID="{96752025-7CA3-48A7-AF63-62D96682C8C0}" presName="spaceBetweenRectangles" presStyleCnt="0"/>
      <dgm:spPr/>
    </dgm:pt>
    <dgm:pt modelId="{276A404E-9F4D-4F13-B109-BEBD04413D16}" type="pres">
      <dgm:prSet presAssocID="{67AC74A9-9B00-47FC-BDE5-82B83A5B4814}" presName="parentLin" presStyleCnt="0"/>
      <dgm:spPr/>
    </dgm:pt>
    <dgm:pt modelId="{821BF968-09D6-43D2-A903-6B1CAC191014}" type="pres">
      <dgm:prSet presAssocID="{67AC74A9-9B00-47FC-BDE5-82B83A5B4814}" presName="parentLeftMargin" presStyleLbl="node1" presStyleIdx="2" presStyleCnt="5"/>
      <dgm:spPr/>
      <dgm:t>
        <a:bodyPr/>
        <a:lstStyle/>
        <a:p>
          <a:endParaRPr lang="es-ES"/>
        </a:p>
      </dgm:t>
    </dgm:pt>
    <dgm:pt modelId="{6CF50919-78D0-40D8-B1B4-898B1FC5DC86}" type="pres">
      <dgm:prSet presAssocID="{67AC74A9-9B00-47FC-BDE5-82B83A5B4814}" presName="parentText" presStyleLbl="node1" presStyleIdx="3" presStyleCnt="5">
        <dgm:presLayoutVars>
          <dgm:chMax val="0"/>
          <dgm:bulletEnabled val="1"/>
        </dgm:presLayoutVars>
      </dgm:prSet>
      <dgm:spPr/>
      <dgm:t>
        <a:bodyPr/>
        <a:lstStyle/>
        <a:p>
          <a:endParaRPr lang="es-ES"/>
        </a:p>
      </dgm:t>
    </dgm:pt>
    <dgm:pt modelId="{C51941A7-78D4-4E4A-A797-B5AFBE1C2C08}" type="pres">
      <dgm:prSet presAssocID="{67AC74A9-9B00-47FC-BDE5-82B83A5B4814}" presName="negativeSpace" presStyleCnt="0"/>
      <dgm:spPr/>
    </dgm:pt>
    <dgm:pt modelId="{E006B3A9-3792-42DD-AB05-52C071428AC1}" type="pres">
      <dgm:prSet presAssocID="{67AC74A9-9B00-47FC-BDE5-82B83A5B4814}" presName="childText" presStyleLbl="conFgAcc1" presStyleIdx="3" presStyleCnt="5">
        <dgm:presLayoutVars>
          <dgm:bulletEnabled val="1"/>
        </dgm:presLayoutVars>
      </dgm:prSet>
      <dgm:spPr/>
    </dgm:pt>
    <dgm:pt modelId="{5BC7AB93-5426-48A5-B013-BE5DF0ABD9CE}" type="pres">
      <dgm:prSet presAssocID="{5818EAA5-5DC1-46CD-8D64-7669A3CD7BBE}" presName="spaceBetweenRectangles" presStyleCnt="0"/>
      <dgm:spPr/>
    </dgm:pt>
    <dgm:pt modelId="{484701A5-24D7-4992-997D-1FCCA8849434}" type="pres">
      <dgm:prSet presAssocID="{1B98C21A-E016-4649-9C05-22FAC52CD21A}" presName="parentLin" presStyleCnt="0"/>
      <dgm:spPr/>
    </dgm:pt>
    <dgm:pt modelId="{810BBA42-440B-41B7-86A9-BFCEEA2EFF93}" type="pres">
      <dgm:prSet presAssocID="{1B98C21A-E016-4649-9C05-22FAC52CD21A}" presName="parentLeftMargin" presStyleLbl="node1" presStyleIdx="3" presStyleCnt="5"/>
      <dgm:spPr/>
      <dgm:t>
        <a:bodyPr/>
        <a:lstStyle/>
        <a:p>
          <a:endParaRPr lang="es-ES"/>
        </a:p>
      </dgm:t>
    </dgm:pt>
    <dgm:pt modelId="{453068D3-78BE-4817-9BE9-783D953DC5D3}" type="pres">
      <dgm:prSet presAssocID="{1B98C21A-E016-4649-9C05-22FAC52CD21A}" presName="parentText" presStyleLbl="node1" presStyleIdx="4" presStyleCnt="5">
        <dgm:presLayoutVars>
          <dgm:chMax val="0"/>
          <dgm:bulletEnabled val="1"/>
        </dgm:presLayoutVars>
      </dgm:prSet>
      <dgm:spPr/>
      <dgm:t>
        <a:bodyPr/>
        <a:lstStyle/>
        <a:p>
          <a:endParaRPr lang="es-ES"/>
        </a:p>
      </dgm:t>
    </dgm:pt>
    <dgm:pt modelId="{510AB8E1-D61D-4C85-AAB9-EB233F3C4ADE}" type="pres">
      <dgm:prSet presAssocID="{1B98C21A-E016-4649-9C05-22FAC52CD21A}" presName="negativeSpace" presStyleCnt="0"/>
      <dgm:spPr/>
    </dgm:pt>
    <dgm:pt modelId="{5408E969-7BE9-471C-AD4A-732060FC4436}" type="pres">
      <dgm:prSet presAssocID="{1B98C21A-E016-4649-9C05-22FAC52CD21A}" presName="childText" presStyleLbl="conFgAcc1" presStyleIdx="4" presStyleCnt="5">
        <dgm:presLayoutVars>
          <dgm:bulletEnabled val="1"/>
        </dgm:presLayoutVars>
      </dgm:prSet>
      <dgm:spPr/>
    </dgm:pt>
  </dgm:ptLst>
  <dgm:cxnLst>
    <dgm:cxn modelId="{EB34A8A0-BAFF-498E-B3BC-211FC50EA355}" type="presOf" srcId="{67AC74A9-9B00-47FC-BDE5-82B83A5B4814}" destId="{821BF968-09D6-43D2-A903-6B1CAC191014}" srcOrd="0" destOrd="0" presId="urn:microsoft.com/office/officeart/2005/8/layout/list1"/>
    <dgm:cxn modelId="{9FBB9DC4-9712-4DC5-9614-91C044E3F7A0}" type="presOf" srcId="{22A8FECD-B4BB-4898-B0BF-E3C080C8D14D}" destId="{474248D1-E4E9-4B24-8CCF-2D6A94C41118}" srcOrd="1" destOrd="0" presId="urn:microsoft.com/office/officeart/2005/8/layout/list1"/>
    <dgm:cxn modelId="{AFFF74EA-8FFA-4960-926F-D1DEC4FA71F5}" type="presOf" srcId="{67AC74A9-9B00-47FC-BDE5-82B83A5B4814}" destId="{6CF50919-78D0-40D8-B1B4-898B1FC5DC86}" srcOrd="1" destOrd="0" presId="urn:microsoft.com/office/officeart/2005/8/layout/list1"/>
    <dgm:cxn modelId="{09806B85-DCFC-4C39-8E36-59EA5473DCE1}" srcId="{B966479B-30C2-4D42-BED0-AAABD1D2084A}" destId="{689CAAD4-6DC1-478A-BCCC-3443A9489F8F}" srcOrd="2" destOrd="0" parTransId="{76D60560-A478-4097-B1A5-4BCA945D385B}" sibTransId="{96752025-7CA3-48A7-AF63-62D96682C8C0}"/>
    <dgm:cxn modelId="{83592F71-0BC3-4554-A383-7B1A1BA43D9C}" type="presOf" srcId="{B966479B-30C2-4D42-BED0-AAABD1D2084A}" destId="{09927D0D-FAF0-4AB7-8BF4-0B0ADC4565EB}" srcOrd="0" destOrd="0" presId="urn:microsoft.com/office/officeart/2005/8/layout/list1"/>
    <dgm:cxn modelId="{04F1D51A-D730-46D1-B6BF-95A9511FCDAB}" type="presOf" srcId="{1B98C21A-E016-4649-9C05-22FAC52CD21A}" destId="{453068D3-78BE-4817-9BE9-783D953DC5D3}" srcOrd="1" destOrd="0" presId="urn:microsoft.com/office/officeart/2005/8/layout/list1"/>
    <dgm:cxn modelId="{1626C9E4-8C32-4E1D-8069-6A1DF16B6EFA}" type="presOf" srcId="{689CAAD4-6DC1-478A-BCCC-3443A9489F8F}" destId="{D61D42F0-08BD-4EA1-8B56-61D5CB5195A3}" srcOrd="0" destOrd="0" presId="urn:microsoft.com/office/officeart/2005/8/layout/list1"/>
    <dgm:cxn modelId="{DC4195B5-A2D9-4B06-83E8-74D685349C47}" type="presOf" srcId="{689CAAD4-6DC1-478A-BCCC-3443A9489F8F}" destId="{F258583D-2CCE-4ED1-9F5E-D9D60EB247D3}" srcOrd="1" destOrd="0" presId="urn:microsoft.com/office/officeart/2005/8/layout/list1"/>
    <dgm:cxn modelId="{49B6A754-ECBB-414E-9985-970DE27F39CE}" type="presOf" srcId="{A4E648B0-571A-4CF8-93ED-683A8796EF8F}" destId="{2EE4B215-82BE-4544-BB11-62C7B626AB07}" srcOrd="0" destOrd="0" presId="urn:microsoft.com/office/officeart/2005/8/layout/list1"/>
    <dgm:cxn modelId="{D016AC34-AFE6-4919-BEF7-00129B6E9573}" type="presOf" srcId="{22A8FECD-B4BB-4898-B0BF-E3C080C8D14D}" destId="{2E1FDA0C-5FDE-4BF9-94B8-444D881E7D73}" srcOrd="0" destOrd="0" presId="urn:microsoft.com/office/officeart/2005/8/layout/list1"/>
    <dgm:cxn modelId="{31B8DACB-15ED-40A2-BAEC-6230CD61B561}" srcId="{B966479B-30C2-4D42-BED0-AAABD1D2084A}" destId="{A4E648B0-571A-4CF8-93ED-683A8796EF8F}" srcOrd="1" destOrd="0" parTransId="{BAA27847-35E6-4B7E-A717-DF8B01E6E6DA}" sibTransId="{B6F22B42-43AA-4040-99E3-3631BE9B211B}"/>
    <dgm:cxn modelId="{BDCFAC16-4D1E-4E42-BA58-E3E1B8E0A8FB}" srcId="{B966479B-30C2-4D42-BED0-AAABD1D2084A}" destId="{67AC74A9-9B00-47FC-BDE5-82B83A5B4814}" srcOrd="3" destOrd="0" parTransId="{8161400E-2645-491C-AF1E-31C9F4D763A7}" sibTransId="{5818EAA5-5DC1-46CD-8D64-7669A3CD7BBE}"/>
    <dgm:cxn modelId="{6CEC87DA-1890-4A9B-8500-F745517B9EFE}" srcId="{B966479B-30C2-4D42-BED0-AAABD1D2084A}" destId="{22A8FECD-B4BB-4898-B0BF-E3C080C8D14D}" srcOrd="0" destOrd="0" parTransId="{68D39871-1F32-425D-9FA8-372F9C7F3407}" sibTransId="{D35FF905-C65C-4E3B-8A67-BEE37C351BB7}"/>
    <dgm:cxn modelId="{BFF17B46-A735-4E1E-9D24-F4DF07A1CF04}" srcId="{B966479B-30C2-4D42-BED0-AAABD1D2084A}" destId="{1B98C21A-E016-4649-9C05-22FAC52CD21A}" srcOrd="4" destOrd="0" parTransId="{2DE46B2C-4833-454A-8CBA-5C5B78D076FA}" sibTransId="{2264DFFE-9A67-4F5B-A49A-058D7D8E457D}"/>
    <dgm:cxn modelId="{14D7BD39-288D-447B-AAEF-BA34E59C1FA9}" type="presOf" srcId="{1B98C21A-E016-4649-9C05-22FAC52CD21A}" destId="{810BBA42-440B-41B7-86A9-BFCEEA2EFF93}" srcOrd="0" destOrd="0" presId="urn:microsoft.com/office/officeart/2005/8/layout/list1"/>
    <dgm:cxn modelId="{E8861DA9-E832-4C05-85F0-F27B8A643D64}" type="presOf" srcId="{A4E648B0-571A-4CF8-93ED-683A8796EF8F}" destId="{D97ACEA9-D4AE-41B3-8DF9-2723777B65C9}" srcOrd="1" destOrd="0" presId="urn:microsoft.com/office/officeart/2005/8/layout/list1"/>
    <dgm:cxn modelId="{F8F13FFD-8C20-4C59-B74C-FC491305CC56}" type="presParOf" srcId="{09927D0D-FAF0-4AB7-8BF4-0B0ADC4565EB}" destId="{9BEE6F59-C46E-4005-AC12-705A8077CEF7}" srcOrd="0" destOrd="0" presId="urn:microsoft.com/office/officeart/2005/8/layout/list1"/>
    <dgm:cxn modelId="{80510391-E951-42CC-BD41-BBD43AD158D3}" type="presParOf" srcId="{9BEE6F59-C46E-4005-AC12-705A8077CEF7}" destId="{2E1FDA0C-5FDE-4BF9-94B8-444D881E7D73}" srcOrd="0" destOrd="0" presId="urn:microsoft.com/office/officeart/2005/8/layout/list1"/>
    <dgm:cxn modelId="{C0290FA0-A7E4-4D96-A648-FA5665D1C0E9}" type="presParOf" srcId="{9BEE6F59-C46E-4005-AC12-705A8077CEF7}" destId="{474248D1-E4E9-4B24-8CCF-2D6A94C41118}" srcOrd="1" destOrd="0" presId="urn:microsoft.com/office/officeart/2005/8/layout/list1"/>
    <dgm:cxn modelId="{333F7751-C587-4AD7-A5CB-B1D27123E905}" type="presParOf" srcId="{09927D0D-FAF0-4AB7-8BF4-0B0ADC4565EB}" destId="{054819A5-8B7D-48F4-A52D-354E99FA7AAC}" srcOrd="1" destOrd="0" presId="urn:microsoft.com/office/officeart/2005/8/layout/list1"/>
    <dgm:cxn modelId="{00140B3E-7AAF-4B14-8CE5-AA63DE0618B9}" type="presParOf" srcId="{09927D0D-FAF0-4AB7-8BF4-0B0ADC4565EB}" destId="{23B5F593-60F0-4297-B73A-C55597064D09}" srcOrd="2" destOrd="0" presId="urn:microsoft.com/office/officeart/2005/8/layout/list1"/>
    <dgm:cxn modelId="{A5E488B9-F1FA-4260-BFB2-5E74D292E347}" type="presParOf" srcId="{09927D0D-FAF0-4AB7-8BF4-0B0ADC4565EB}" destId="{98B858B4-1B7F-4F1E-B275-61A343A1264E}" srcOrd="3" destOrd="0" presId="urn:microsoft.com/office/officeart/2005/8/layout/list1"/>
    <dgm:cxn modelId="{0A5AC9EE-BE5A-4296-92D1-9DF057FBF1FD}" type="presParOf" srcId="{09927D0D-FAF0-4AB7-8BF4-0B0ADC4565EB}" destId="{350803CD-9FE2-4471-8648-2EDBF07AF6CA}" srcOrd="4" destOrd="0" presId="urn:microsoft.com/office/officeart/2005/8/layout/list1"/>
    <dgm:cxn modelId="{2656274B-A000-4690-84F5-A845E3DBA61E}" type="presParOf" srcId="{350803CD-9FE2-4471-8648-2EDBF07AF6CA}" destId="{2EE4B215-82BE-4544-BB11-62C7B626AB07}" srcOrd="0" destOrd="0" presId="urn:microsoft.com/office/officeart/2005/8/layout/list1"/>
    <dgm:cxn modelId="{8F22C979-777A-40D5-A9D3-A0ED54BDFE82}" type="presParOf" srcId="{350803CD-9FE2-4471-8648-2EDBF07AF6CA}" destId="{D97ACEA9-D4AE-41B3-8DF9-2723777B65C9}" srcOrd="1" destOrd="0" presId="urn:microsoft.com/office/officeart/2005/8/layout/list1"/>
    <dgm:cxn modelId="{8FB9FD28-8FFA-485E-9EED-E377F3117013}" type="presParOf" srcId="{09927D0D-FAF0-4AB7-8BF4-0B0ADC4565EB}" destId="{325FCD65-3A0F-4357-9D68-647332C2AFAC}" srcOrd="5" destOrd="0" presId="urn:microsoft.com/office/officeart/2005/8/layout/list1"/>
    <dgm:cxn modelId="{78A99420-9021-464F-9806-C2916BA2EAA3}" type="presParOf" srcId="{09927D0D-FAF0-4AB7-8BF4-0B0ADC4565EB}" destId="{E82FCCD3-C74E-497C-89DB-8C0F7F5D9180}" srcOrd="6" destOrd="0" presId="urn:microsoft.com/office/officeart/2005/8/layout/list1"/>
    <dgm:cxn modelId="{EBC7AB1F-6D1B-424D-B352-79A689281A36}" type="presParOf" srcId="{09927D0D-FAF0-4AB7-8BF4-0B0ADC4565EB}" destId="{67D16F77-339E-4EC6-9E17-90E30B96CE26}" srcOrd="7" destOrd="0" presId="urn:microsoft.com/office/officeart/2005/8/layout/list1"/>
    <dgm:cxn modelId="{32113473-786E-41FB-A5F6-285F80544E48}" type="presParOf" srcId="{09927D0D-FAF0-4AB7-8BF4-0B0ADC4565EB}" destId="{557F11CB-A1D1-47D0-9A83-CD653B7F1542}" srcOrd="8" destOrd="0" presId="urn:microsoft.com/office/officeart/2005/8/layout/list1"/>
    <dgm:cxn modelId="{5FE3AF13-5AD3-49D6-983E-80679F58476B}" type="presParOf" srcId="{557F11CB-A1D1-47D0-9A83-CD653B7F1542}" destId="{D61D42F0-08BD-4EA1-8B56-61D5CB5195A3}" srcOrd="0" destOrd="0" presId="urn:microsoft.com/office/officeart/2005/8/layout/list1"/>
    <dgm:cxn modelId="{AC5155AD-E1F7-4C2C-9BF5-4AA564A9E76A}" type="presParOf" srcId="{557F11CB-A1D1-47D0-9A83-CD653B7F1542}" destId="{F258583D-2CCE-4ED1-9F5E-D9D60EB247D3}" srcOrd="1" destOrd="0" presId="urn:microsoft.com/office/officeart/2005/8/layout/list1"/>
    <dgm:cxn modelId="{02EBCFF8-DD23-49FB-91BC-049EA26A3064}" type="presParOf" srcId="{09927D0D-FAF0-4AB7-8BF4-0B0ADC4565EB}" destId="{49A9D567-07B7-4BB6-88AA-1AF705569D81}" srcOrd="9" destOrd="0" presId="urn:microsoft.com/office/officeart/2005/8/layout/list1"/>
    <dgm:cxn modelId="{06154AE3-AB94-4F32-8E21-6B21401A91AD}" type="presParOf" srcId="{09927D0D-FAF0-4AB7-8BF4-0B0ADC4565EB}" destId="{AD249135-A0B8-4DDA-AE59-AF27AFB2A34D}" srcOrd="10" destOrd="0" presId="urn:microsoft.com/office/officeart/2005/8/layout/list1"/>
    <dgm:cxn modelId="{481077C6-33FA-49A8-8389-41C79D0EEDC9}" type="presParOf" srcId="{09927D0D-FAF0-4AB7-8BF4-0B0ADC4565EB}" destId="{B965CD6B-3275-4F56-8746-6B9E1296E582}" srcOrd="11" destOrd="0" presId="urn:microsoft.com/office/officeart/2005/8/layout/list1"/>
    <dgm:cxn modelId="{CA859E32-F1E9-45C6-8F46-F08AAA14ECEF}" type="presParOf" srcId="{09927D0D-FAF0-4AB7-8BF4-0B0ADC4565EB}" destId="{276A404E-9F4D-4F13-B109-BEBD04413D16}" srcOrd="12" destOrd="0" presId="urn:microsoft.com/office/officeart/2005/8/layout/list1"/>
    <dgm:cxn modelId="{9A557B04-7CC2-45E1-93EC-D21435D536A4}" type="presParOf" srcId="{276A404E-9F4D-4F13-B109-BEBD04413D16}" destId="{821BF968-09D6-43D2-A903-6B1CAC191014}" srcOrd="0" destOrd="0" presId="urn:microsoft.com/office/officeart/2005/8/layout/list1"/>
    <dgm:cxn modelId="{7C144727-12F3-4AD8-9969-CF74C66C2CC8}" type="presParOf" srcId="{276A404E-9F4D-4F13-B109-BEBD04413D16}" destId="{6CF50919-78D0-40D8-B1B4-898B1FC5DC86}" srcOrd="1" destOrd="0" presId="urn:microsoft.com/office/officeart/2005/8/layout/list1"/>
    <dgm:cxn modelId="{910D358B-84FC-4DC8-A437-114849D9AA52}" type="presParOf" srcId="{09927D0D-FAF0-4AB7-8BF4-0B0ADC4565EB}" destId="{C51941A7-78D4-4E4A-A797-B5AFBE1C2C08}" srcOrd="13" destOrd="0" presId="urn:microsoft.com/office/officeart/2005/8/layout/list1"/>
    <dgm:cxn modelId="{3BFF9A31-B29B-4656-80A8-1809664E91A9}" type="presParOf" srcId="{09927D0D-FAF0-4AB7-8BF4-0B0ADC4565EB}" destId="{E006B3A9-3792-42DD-AB05-52C071428AC1}" srcOrd="14" destOrd="0" presId="urn:microsoft.com/office/officeart/2005/8/layout/list1"/>
    <dgm:cxn modelId="{CC9FBF0F-1C58-4296-8CA2-DFAAC5434CEC}" type="presParOf" srcId="{09927D0D-FAF0-4AB7-8BF4-0B0ADC4565EB}" destId="{5BC7AB93-5426-48A5-B013-BE5DF0ABD9CE}" srcOrd="15" destOrd="0" presId="urn:microsoft.com/office/officeart/2005/8/layout/list1"/>
    <dgm:cxn modelId="{832977F4-0696-404E-A39E-95F01E20F636}" type="presParOf" srcId="{09927D0D-FAF0-4AB7-8BF4-0B0ADC4565EB}" destId="{484701A5-24D7-4992-997D-1FCCA8849434}" srcOrd="16" destOrd="0" presId="urn:microsoft.com/office/officeart/2005/8/layout/list1"/>
    <dgm:cxn modelId="{C73E89FF-E95E-4298-8C20-1792F343CBF0}" type="presParOf" srcId="{484701A5-24D7-4992-997D-1FCCA8849434}" destId="{810BBA42-440B-41B7-86A9-BFCEEA2EFF93}" srcOrd="0" destOrd="0" presId="urn:microsoft.com/office/officeart/2005/8/layout/list1"/>
    <dgm:cxn modelId="{1490136D-180F-458A-8B49-A803AEED73E8}" type="presParOf" srcId="{484701A5-24D7-4992-997D-1FCCA8849434}" destId="{453068D3-78BE-4817-9BE9-783D953DC5D3}" srcOrd="1" destOrd="0" presId="urn:microsoft.com/office/officeart/2005/8/layout/list1"/>
    <dgm:cxn modelId="{5A0A419D-8067-48F7-9001-5BBB3EE0203F}" type="presParOf" srcId="{09927D0D-FAF0-4AB7-8BF4-0B0ADC4565EB}" destId="{510AB8E1-D61D-4C85-AAB9-EB233F3C4ADE}" srcOrd="17" destOrd="0" presId="urn:microsoft.com/office/officeart/2005/8/layout/list1"/>
    <dgm:cxn modelId="{DABE44C5-481D-465A-BC26-783B02B45079}" type="presParOf" srcId="{09927D0D-FAF0-4AB7-8BF4-0B0ADC4565EB}" destId="{5408E969-7BE9-471C-AD4A-732060FC4436}" srcOrd="18"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966479B-30C2-4D42-BED0-AAABD1D2084A}" type="doc">
      <dgm:prSet loTypeId="urn:microsoft.com/office/officeart/2005/8/layout/list1" loCatId="list" qsTypeId="urn:microsoft.com/office/officeart/2005/8/quickstyle/simple1" qsCatId="simple" csTypeId="urn:microsoft.com/office/officeart/2005/8/colors/accent0_1" csCatId="mainScheme" phldr="1"/>
      <dgm:spPr/>
      <dgm:t>
        <a:bodyPr/>
        <a:lstStyle/>
        <a:p>
          <a:endParaRPr lang="es-ES"/>
        </a:p>
      </dgm:t>
    </dgm:pt>
    <dgm:pt modelId="{6144EC27-768E-4F8C-9E20-77CFE6840DE8}">
      <dgm:prSet phldrT="[Texto]"/>
      <dgm:spPr/>
      <dgm:t>
        <a:bodyPr/>
        <a:lstStyle/>
        <a:p>
          <a:r>
            <a:rPr lang="en-US" dirty="0" smtClean="0"/>
            <a:t>HTML</a:t>
          </a:r>
          <a:endParaRPr lang="es-ES" dirty="0"/>
        </a:p>
      </dgm:t>
    </dgm:pt>
    <dgm:pt modelId="{942F94FE-49B0-455E-BBDD-CD1AE0567CC8}" type="parTrans" cxnId="{E23F2AAF-C9E4-420A-A89D-A974301A291D}">
      <dgm:prSet/>
      <dgm:spPr/>
      <dgm:t>
        <a:bodyPr/>
        <a:lstStyle/>
        <a:p>
          <a:endParaRPr lang="es-ES"/>
        </a:p>
      </dgm:t>
    </dgm:pt>
    <dgm:pt modelId="{2DE11EFD-E9C5-475E-8C34-6662B1CCEEBD}" type="sibTrans" cxnId="{E23F2AAF-C9E4-420A-A89D-A974301A291D}">
      <dgm:prSet/>
      <dgm:spPr/>
      <dgm:t>
        <a:bodyPr/>
        <a:lstStyle/>
        <a:p>
          <a:endParaRPr lang="es-ES"/>
        </a:p>
      </dgm:t>
    </dgm:pt>
    <dgm:pt modelId="{22A8FECD-B4BB-4898-B0BF-E3C080C8D14D}">
      <dgm:prSet phldrT="[Texto]"/>
      <dgm:spPr/>
      <dgm:t>
        <a:bodyPr/>
        <a:lstStyle/>
        <a:p>
          <a:r>
            <a:rPr lang="en-US" dirty="0" smtClean="0"/>
            <a:t>ASP</a:t>
          </a:r>
          <a:endParaRPr lang="es-ES" dirty="0"/>
        </a:p>
      </dgm:t>
    </dgm:pt>
    <dgm:pt modelId="{68D39871-1F32-425D-9FA8-372F9C7F3407}" type="parTrans" cxnId="{6CEC87DA-1890-4A9B-8500-F745517B9EFE}">
      <dgm:prSet/>
      <dgm:spPr/>
      <dgm:t>
        <a:bodyPr/>
        <a:lstStyle/>
        <a:p>
          <a:endParaRPr lang="es-ES"/>
        </a:p>
      </dgm:t>
    </dgm:pt>
    <dgm:pt modelId="{D35FF905-C65C-4E3B-8A67-BEE37C351BB7}" type="sibTrans" cxnId="{6CEC87DA-1890-4A9B-8500-F745517B9EFE}">
      <dgm:prSet/>
      <dgm:spPr/>
      <dgm:t>
        <a:bodyPr/>
        <a:lstStyle/>
        <a:p>
          <a:endParaRPr lang="es-ES"/>
        </a:p>
      </dgm:t>
    </dgm:pt>
    <dgm:pt modelId="{A4E648B0-571A-4CF8-93ED-683A8796EF8F}">
      <dgm:prSet phldrT="[Texto]"/>
      <dgm:spPr/>
      <dgm:t>
        <a:bodyPr/>
        <a:lstStyle/>
        <a:p>
          <a:r>
            <a:rPr lang="en-US" dirty="0" smtClean="0"/>
            <a:t>PHP</a:t>
          </a:r>
        </a:p>
      </dgm:t>
    </dgm:pt>
    <dgm:pt modelId="{BAA27847-35E6-4B7E-A717-DF8B01E6E6DA}" type="parTrans" cxnId="{31B8DACB-15ED-40A2-BAEC-6230CD61B561}">
      <dgm:prSet/>
      <dgm:spPr/>
      <dgm:t>
        <a:bodyPr/>
        <a:lstStyle/>
        <a:p>
          <a:endParaRPr lang="es-ES"/>
        </a:p>
      </dgm:t>
    </dgm:pt>
    <dgm:pt modelId="{B6F22B42-43AA-4040-99E3-3631BE9B211B}" type="sibTrans" cxnId="{31B8DACB-15ED-40A2-BAEC-6230CD61B561}">
      <dgm:prSet/>
      <dgm:spPr/>
      <dgm:t>
        <a:bodyPr/>
        <a:lstStyle/>
        <a:p>
          <a:endParaRPr lang="es-ES"/>
        </a:p>
      </dgm:t>
    </dgm:pt>
    <dgm:pt modelId="{00443C96-BD25-4807-9235-A27A7228E136}">
      <dgm:prSet/>
      <dgm:spPr/>
      <dgm:t>
        <a:bodyPr/>
        <a:lstStyle/>
        <a:p>
          <a:r>
            <a:rPr lang="en-US" dirty="0" smtClean="0"/>
            <a:t>Perl</a:t>
          </a:r>
          <a:endParaRPr lang="es-ES" dirty="0"/>
        </a:p>
      </dgm:t>
    </dgm:pt>
    <dgm:pt modelId="{25D29169-06B0-4E12-B926-B626647A1FEC}" type="parTrans" cxnId="{63AA5B98-7398-4309-A022-581B0588A6FE}">
      <dgm:prSet/>
      <dgm:spPr/>
      <dgm:t>
        <a:bodyPr/>
        <a:lstStyle/>
        <a:p>
          <a:endParaRPr lang="es-ES"/>
        </a:p>
      </dgm:t>
    </dgm:pt>
    <dgm:pt modelId="{0CACF830-1659-4847-AC14-077024FCB5B7}" type="sibTrans" cxnId="{63AA5B98-7398-4309-A022-581B0588A6FE}">
      <dgm:prSet/>
      <dgm:spPr/>
      <dgm:t>
        <a:bodyPr/>
        <a:lstStyle/>
        <a:p>
          <a:endParaRPr lang="es-ES"/>
        </a:p>
      </dgm:t>
    </dgm:pt>
    <dgm:pt modelId="{689CAAD4-6DC1-478A-BCCC-3443A9489F8F}">
      <dgm:prSet/>
      <dgm:spPr/>
      <dgm:t>
        <a:bodyPr/>
        <a:lstStyle/>
        <a:p>
          <a:r>
            <a:rPr lang="en-US" smtClean="0"/>
            <a:t>JSP</a:t>
          </a:r>
          <a:endParaRPr lang="en-US"/>
        </a:p>
      </dgm:t>
    </dgm:pt>
    <dgm:pt modelId="{76D60560-A478-4097-B1A5-4BCA945D385B}" type="parTrans" cxnId="{09806B85-DCFC-4C39-8E36-59EA5473DCE1}">
      <dgm:prSet/>
      <dgm:spPr/>
      <dgm:t>
        <a:bodyPr/>
        <a:lstStyle/>
        <a:p>
          <a:endParaRPr lang="es-ES"/>
        </a:p>
      </dgm:t>
    </dgm:pt>
    <dgm:pt modelId="{96752025-7CA3-48A7-AF63-62D96682C8C0}" type="sibTrans" cxnId="{09806B85-DCFC-4C39-8E36-59EA5473DCE1}">
      <dgm:prSet/>
      <dgm:spPr/>
      <dgm:t>
        <a:bodyPr/>
        <a:lstStyle/>
        <a:p>
          <a:endParaRPr lang="es-ES"/>
        </a:p>
      </dgm:t>
    </dgm:pt>
    <dgm:pt modelId="{BF9B1A5C-DCCA-477E-A539-4FDE292221B3}">
      <dgm:prSet phldrT="[Texto]"/>
      <dgm:spPr/>
      <dgm:t>
        <a:bodyPr/>
        <a:lstStyle/>
        <a:p>
          <a:r>
            <a:rPr lang="en-US" dirty="0" err="1" smtClean="0"/>
            <a:t>Phyton</a:t>
          </a:r>
          <a:endParaRPr lang="es-ES" dirty="0"/>
        </a:p>
      </dgm:t>
    </dgm:pt>
    <dgm:pt modelId="{C33D2D10-9D9C-460D-897C-42E9BF2DF64B}" type="parTrans" cxnId="{B5CE74C4-691D-4D6D-B6B1-7D65B51E897D}">
      <dgm:prSet/>
      <dgm:spPr/>
      <dgm:t>
        <a:bodyPr/>
        <a:lstStyle/>
        <a:p>
          <a:endParaRPr lang="es-ES"/>
        </a:p>
      </dgm:t>
    </dgm:pt>
    <dgm:pt modelId="{251B6247-D7DB-433E-B2E6-BF9B947BD12E}" type="sibTrans" cxnId="{B5CE74C4-691D-4D6D-B6B1-7D65B51E897D}">
      <dgm:prSet/>
      <dgm:spPr/>
      <dgm:t>
        <a:bodyPr/>
        <a:lstStyle/>
        <a:p>
          <a:endParaRPr lang="es-ES"/>
        </a:p>
      </dgm:t>
    </dgm:pt>
    <dgm:pt modelId="{09927D0D-FAF0-4AB7-8BF4-0B0ADC4565EB}" type="pres">
      <dgm:prSet presAssocID="{B966479B-30C2-4D42-BED0-AAABD1D2084A}" presName="linear" presStyleCnt="0">
        <dgm:presLayoutVars>
          <dgm:dir/>
          <dgm:animLvl val="lvl"/>
          <dgm:resizeHandles val="exact"/>
        </dgm:presLayoutVars>
      </dgm:prSet>
      <dgm:spPr/>
      <dgm:t>
        <a:bodyPr/>
        <a:lstStyle/>
        <a:p>
          <a:endParaRPr lang="es-ES"/>
        </a:p>
      </dgm:t>
    </dgm:pt>
    <dgm:pt modelId="{DC8B58CF-F581-41CD-8B0C-D649DA18F1A6}" type="pres">
      <dgm:prSet presAssocID="{6144EC27-768E-4F8C-9E20-77CFE6840DE8}" presName="parentLin" presStyleCnt="0"/>
      <dgm:spPr/>
    </dgm:pt>
    <dgm:pt modelId="{9023B9B3-8886-498B-929B-3A86CF67AF8B}" type="pres">
      <dgm:prSet presAssocID="{6144EC27-768E-4F8C-9E20-77CFE6840DE8}" presName="parentLeftMargin" presStyleLbl="node1" presStyleIdx="0" presStyleCnt="6"/>
      <dgm:spPr/>
      <dgm:t>
        <a:bodyPr/>
        <a:lstStyle/>
        <a:p>
          <a:endParaRPr lang="es-ES"/>
        </a:p>
      </dgm:t>
    </dgm:pt>
    <dgm:pt modelId="{6DB0B4F6-A19A-43FD-9F71-2FFB9168405E}" type="pres">
      <dgm:prSet presAssocID="{6144EC27-768E-4F8C-9E20-77CFE6840DE8}" presName="parentText" presStyleLbl="node1" presStyleIdx="0" presStyleCnt="6">
        <dgm:presLayoutVars>
          <dgm:chMax val="0"/>
          <dgm:bulletEnabled val="1"/>
        </dgm:presLayoutVars>
      </dgm:prSet>
      <dgm:spPr/>
      <dgm:t>
        <a:bodyPr/>
        <a:lstStyle/>
        <a:p>
          <a:endParaRPr lang="es-ES"/>
        </a:p>
      </dgm:t>
    </dgm:pt>
    <dgm:pt modelId="{33440FE5-B73A-4D9A-AC73-CFF5E959BFF6}" type="pres">
      <dgm:prSet presAssocID="{6144EC27-768E-4F8C-9E20-77CFE6840DE8}" presName="negativeSpace" presStyleCnt="0"/>
      <dgm:spPr/>
    </dgm:pt>
    <dgm:pt modelId="{F92D7752-8DCF-44B4-B78E-7C40AB253685}" type="pres">
      <dgm:prSet presAssocID="{6144EC27-768E-4F8C-9E20-77CFE6840DE8}" presName="childText" presStyleLbl="conFgAcc1" presStyleIdx="0" presStyleCnt="6">
        <dgm:presLayoutVars>
          <dgm:bulletEnabled val="1"/>
        </dgm:presLayoutVars>
      </dgm:prSet>
      <dgm:spPr/>
    </dgm:pt>
    <dgm:pt modelId="{7CD99C08-4087-4070-9FDE-23347AFDB815}" type="pres">
      <dgm:prSet presAssocID="{2DE11EFD-E9C5-475E-8C34-6662B1CCEEBD}" presName="spaceBetweenRectangles" presStyleCnt="0"/>
      <dgm:spPr/>
    </dgm:pt>
    <dgm:pt modelId="{9BEE6F59-C46E-4005-AC12-705A8077CEF7}" type="pres">
      <dgm:prSet presAssocID="{22A8FECD-B4BB-4898-B0BF-E3C080C8D14D}" presName="parentLin" presStyleCnt="0"/>
      <dgm:spPr/>
    </dgm:pt>
    <dgm:pt modelId="{2E1FDA0C-5FDE-4BF9-94B8-444D881E7D73}" type="pres">
      <dgm:prSet presAssocID="{22A8FECD-B4BB-4898-B0BF-E3C080C8D14D}" presName="parentLeftMargin" presStyleLbl="node1" presStyleIdx="0" presStyleCnt="6"/>
      <dgm:spPr/>
      <dgm:t>
        <a:bodyPr/>
        <a:lstStyle/>
        <a:p>
          <a:endParaRPr lang="es-ES"/>
        </a:p>
      </dgm:t>
    </dgm:pt>
    <dgm:pt modelId="{474248D1-E4E9-4B24-8CCF-2D6A94C41118}" type="pres">
      <dgm:prSet presAssocID="{22A8FECD-B4BB-4898-B0BF-E3C080C8D14D}" presName="parentText" presStyleLbl="node1" presStyleIdx="1" presStyleCnt="6">
        <dgm:presLayoutVars>
          <dgm:chMax val="0"/>
          <dgm:bulletEnabled val="1"/>
        </dgm:presLayoutVars>
      </dgm:prSet>
      <dgm:spPr/>
      <dgm:t>
        <a:bodyPr/>
        <a:lstStyle/>
        <a:p>
          <a:endParaRPr lang="es-ES"/>
        </a:p>
      </dgm:t>
    </dgm:pt>
    <dgm:pt modelId="{054819A5-8B7D-48F4-A52D-354E99FA7AAC}" type="pres">
      <dgm:prSet presAssocID="{22A8FECD-B4BB-4898-B0BF-E3C080C8D14D}" presName="negativeSpace" presStyleCnt="0"/>
      <dgm:spPr/>
    </dgm:pt>
    <dgm:pt modelId="{23B5F593-60F0-4297-B73A-C55597064D09}" type="pres">
      <dgm:prSet presAssocID="{22A8FECD-B4BB-4898-B0BF-E3C080C8D14D}" presName="childText" presStyleLbl="conFgAcc1" presStyleIdx="1" presStyleCnt="6">
        <dgm:presLayoutVars>
          <dgm:bulletEnabled val="1"/>
        </dgm:presLayoutVars>
      </dgm:prSet>
      <dgm:spPr/>
    </dgm:pt>
    <dgm:pt modelId="{98B858B4-1B7F-4F1E-B275-61A343A1264E}" type="pres">
      <dgm:prSet presAssocID="{D35FF905-C65C-4E3B-8A67-BEE37C351BB7}" presName="spaceBetweenRectangles" presStyleCnt="0"/>
      <dgm:spPr/>
    </dgm:pt>
    <dgm:pt modelId="{350803CD-9FE2-4471-8648-2EDBF07AF6CA}" type="pres">
      <dgm:prSet presAssocID="{A4E648B0-571A-4CF8-93ED-683A8796EF8F}" presName="parentLin" presStyleCnt="0"/>
      <dgm:spPr/>
    </dgm:pt>
    <dgm:pt modelId="{2EE4B215-82BE-4544-BB11-62C7B626AB07}" type="pres">
      <dgm:prSet presAssocID="{A4E648B0-571A-4CF8-93ED-683A8796EF8F}" presName="parentLeftMargin" presStyleLbl="node1" presStyleIdx="1" presStyleCnt="6"/>
      <dgm:spPr/>
      <dgm:t>
        <a:bodyPr/>
        <a:lstStyle/>
        <a:p>
          <a:endParaRPr lang="es-ES"/>
        </a:p>
      </dgm:t>
    </dgm:pt>
    <dgm:pt modelId="{D97ACEA9-D4AE-41B3-8DF9-2723777B65C9}" type="pres">
      <dgm:prSet presAssocID="{A4E648B0-571A-4CF8-93ED-683A8796EF8F}" presName="parentText" presStyleLbl="node1" presStyleIdx="2" presStyleCnt="6">
        <dgm:presLayoutVars>
          <dgm:chMax val="0"/>
          <dgm:bulletEnabled val="1"/>
        </dgm:presLayoutVars>
      </dgm:prSet>
      <dgm:spPr/>
      <dgm:t>
        <a:bodyPr/>
        <a:lstStyle/>
        <a:p>
          <a:endParaRPr lang="es-ES"/>
        </a:p>
      </dgm:t>
    </dgm:pt>
    <dgm:pt modelId="{325FCD65-3A0F-4357-9D68-647332C2AFAC}" type="pres">
      <dgm:prSet presAssocID="{A4E648B0-571A-4CF8-93ED-683A8796EF8F}" presName="negativeSpace" presStyleCnt="0"/>
      <dgm:spPr/>
    </dgm:pt>
    <dgm:pt modelId="{E82FCCD3-C74E-497C-89DB-8C0F7F5D9180}" type="pres">
      <dgm:prSet presAssocID="{A4E648B0-571A-4CF8-93ED-683A8796EF8F}" presName="childText" presStyleLbl="conFgAcc1" presStyleIdx="2" presStyleCnt="6">
        <dgm:presLayoutVars>
          <dgm:bulletEnabled val="1"/>
        </dgm:presLayoutVars>
      </dgm:prSet>
      <dgm:spPr/>
    </dgm:pt>
    <dgm:pt modelId="{67D16F77-339E-4EC6-9E17-90E30B96CE26}" type="pres">
      <dgm:prSet presAssocID="{B6F22B42-43AA-4040-99E3-3631BE9B211B}" presName="spaceBetweenRectangles" presStyleCnt="0"/>
      <dgm:spPr/>
    </dgm:pt>
    <dgm:pt modelId="{1AFA490C-8A23-4375-88CF-A97F1DB56D8F}" type="pres">
      <dgm:prSet presAssocID="{00443C96-BD25-4807-9235-A27A7228E136}" presName="parentLin" presStyleCnt="0"/>
      <dgm:spPr/>
    </dgm:pt>
    <dgm:pt modelId="{8B40685C-85BB-429D-BD32-2FC4468B30CA}" type="pres">
      <dgm:prSet presAssocID="{00443C96-BD25-4807-9235-A27A7228E136}" presName="parentLeftMargin" presStyleLbl="node1" presStyleIdx="2" presStyleCnt="6"/>
      <dgm:spPr/>
      <dgm:t>
        <a:bodyPr/>
        <a:lstStyle/>
        <a:p>
          <a:endParaRPr lang="es-ES"/>
        </a:p>
      </dgm:t>
    </dgm:pt>
    <dgm:pt modelId="{54929B40-4901-46B8-9269-D82126CC66BA}" type="pres">
      <dgm:prSet presAssocID="{00443C96-BD25-4807-9235-A27A7228E136}" presName="parentText" presStyleLbl="node1" presStyleIdx="3" presStyleCnt="6">
        <dgm:presLayoutVars>
          <dgm:chMax val="0"/>
          <dgm:bulletEnabled val="1"/>
        </dgm:presLayoutVars>
      </dgm:prSet>
      <dgm:spPr/>
      <dgm:t>
        <a:bodyPr/>
        <a:lstStyle/>
        <a:p>
          <a:endParaRPr lang="es-ES"/>
        </a:p>
      </dgm:t>
    </dgm:pt>
    <dgm:pt modelId="{F6E2CBC2-A6CB-4E04-B2B6-AFA9D45018F3}" type="pres">
      <dgm:prSet presAssocID="{00443C96-BD25-4807-9235-A27A7228E136}" presName="negativeSpace" presStyleCnt="0"/>
      <dgm:spPr/>
    </dgm:pt>
    <dgm:pt modelId="{2D9E50AF-853F-482E-BAD9-52AEB3E2FC0B}" type="pres">
      <dgm:prSet presAssocID="{00443C96-BD25-4807-9235-A27A7228E136}" presName="childText" presStyleLbl="conFgAcc1" presStyleIdx="3" presStyleCnt="6">
        <dgm:presLayoutVars>
          <dgm:bulletEnabled val="1"/>
        </dgm:presLayoutVars>
      </dgm:prSet>
      <dgm:spPr/>
    </dgm:pt>
    <dgm:pt modelId="{557849B3-EE33-4B11-AA36-0C5B9DD8F291}" type="pres">
      <dgm:prSet presAssocID="{0CACF830-1659-4847-AC14-077024FCB5B7}" presName="spaceBetweenRectangles" presStyleCnt="0"/>
      <dgm:spPr/>
    </dgm:pt>
    <dgm:pt modelId="{557F11CB-A1D1-47D0-9A83-CD653B7F1542}" type="pres">
      <dgm:prSet presAssocID="{689CAAD4-6DC1-478A-BCCC-3443A9489F8F}" presName="parentLin" presStyleCnt="0"/>
      <dgm:spPr/>
    </dgm:pt>
    <dgm:pt modelId="{D61D42F0-08BD-4EA1-8B56-61D5CB5195A3}" type="pres">
      <dgm:prSet presAssocID="{689CAAD4-6DC1-478A-BCCC-3443A9489F8F}" presName="parentLeftMargin" presStyleLbl="node1" presStyleIdx="3" presStyleCnt="6"/>
      <dgm:spPr/>
      <dgm:t>
        <a:bodyPr/>
        <a:lstStyle/>
        <a:p>
          <a:endParaRPr lang="es-ES"/>
        </a:p>
      </dgm:t>
    </dgm:pt>
    <dgm:pt modelId="{F258583D-2CCE-4ED1-9F5E-D9D60EB247D3}" type="pres">
      <dgm:prSet presAssocID="{689CAAD4-6DC1-478A-BCCC-3443A9489F8F}" presName="parentText" presStyleLbl="node1" presStyleIdx="4" presStyleCnt="6">
        <dgm:presLayoutVars>
          <dgm:chMax val="0"/>
          <dgm:bulletEnabled val="1"/>
        </dgm:presLayoutVars>
      </dgm:prSet>
      <dgm:spPr/>
      <dgm:t>
        <a:bodyPr/>
        <a:lstStyle/>
        <a:p>
          <a:endParaRPr lang="es-ES"/>
        </a:p>
      </dgm:t>
    </dgm:pt>
    <dgm:pt modelId="{49A9D567-07B7-4BB6-88AA-1AF705569D81}" type="pres">
      <dgm:prSet presAssocID="{689CAAD4-6DC1-478A-BCCC-3443A9489F8F}" presName="negativeSpace" presStyleCnt="0"/>
      <dgm:spPr/>
    </dgm:pt>
    <dgm:pt modelId="{AD249135-A0B8-4DDA-AE59-AF27AFB2A34D}" type="pres">
      <dgm:prSet presAssocID="{689CAAD4-6DC1-478A-BCCC-3443A9489F8F}" presName="childText" presStyleLbl="conFgAcc1" presStyleIdx="4" presStyleCnt="6">
        <dgm:presLayoutVars>
          <dgm:bulletEnabled val="1"/>
        </dgm:presLayoutVars>
      </dgm:prSet>
      <dgm:spPr/>
    </dgm:pt>
    <dgm:pt modelId="{B965CD6B-3275-4F56-8746-6B9E1296E582}" type="pres">
      <dgm:prSet presAssocID="{96752025-7CA3-48A7-AF63-62D96682C8C0}" presName="spaceBetweenRectangles" presStyleCnt="0"/>
      <dgm:spPr/>
    </dgm:pt>
    <dgm:pt modelId="{DF8CF5F0-F086-4BED-8D7F-9C97C218B4D3}" type="pres">
      <dgm:prSet presAssocID="{BF9B1A5C-DCCA-477E-A539-4FDE292221B3}" presName="parentLin" presStyleCnt="0"/>
      <dgm:spPr/>
    </dgm:pt>
    <dgm:pt modelId="{4597B1DE-02B0-4DD7-9416-0811E0D75D74}" type="pres">
      <dgm:prSet presAssocID="{BF9B1A5C-DCCA-477E-A539-4FDE292221B3}" presName="parentLeftMargin" presStyleLbl="node1" presStyleIdx="4" presStyleCnt="6"/>
      <dgm:spPr/>
      <dgm:t>
        <a:bodyPr/>
        <a:lstStyle/>
        <a:p>
          <a:endParaRPr lang="es-ES"/>
        </a:p>
      </dgm:t>
    </dgm:pt>
    <dgm:pt modelId="{8F59F00F-546A-466B-B82B-7172AD8923B0}" type="pres">
      <dgm:prSet presAssocID="{BF9B1A5C-DCCA-477E-A539-4FDE292221B3}" presName="parentText" presStyleLbl="node1" presStyleIdx="5" presStyleCnt="6">
        <dgm:presLayoutVars>
          <dgm:chMax val="0"/>
          <dgm:bulletEnabled val="1"/>
        </dgm:presLayoutVars>
      </dgm:prSet>
      <dgm:spPr/>
      <dgm:t>
        <a:bodyPr/>
        <a:lstStyle/>
        <a:p>
          <a:endParaRPr lang="es-ES"/>
        </a:p>
      </dgm:t>
    </dgm:pt>
    <dgm:pt modelId="{447BEF4B-3DC8-435B-B966-CD75024314C7}" type="pres">
      <dgm:prSet presAssocID="{BF9B1A5C-DCCA-477E-A539-4FDE292221B3}" presName="negativeSpace" presStyleCnt="0"/>
      <dgm:spPr/>
    </dgm:pt>
    <dgm:pt modelId="{CED67540-072A-4E35-A6A7-18A68161BE27}" type="pres">
      <dgm:prSet presAssocID="{BF9B1A5C-DCCA-477E-A539-4FDE292221B3}" presName="childText" presStyleLbl="conFgAcc1" presStyleIdx="5" presStyleCnt="6">
        <dgm:presLayoutVars>
          <dgm:bulletEnabled val="1"/>
        </dgm:presLayoutVars>
      </dgm:prSet>
      <dgm:spPr/>
    </dgm:pt>
  </dgm:ptLst>
  <dgm:cxnLst>
    <dgm:cxn modelId="{FB0E1CAC-9CB5-4E91-A8A3-EA58A7FEA8CF}" type="presOf" srcId="{BF9B1A5C-DCCA-477E-A539-4FDE292221B3}" destId="{4597B1DE-02B0-4DD7-9416-0811E0D75D74}" srcOrd="0" destOrd="0" presId="urn:microsoft.com/office/officeart/2005/8/layout/list1"/>
    <dgm:cxn modelId="{6CEC87DA-1890-4A9B-8500-F745517B9EFE}" srcId="{B966479B-30C2-4D42-BED0-AAABD1D2084A}" destId="{22A8FECD-B4BB-4898-B0BF-E3C080C8D14D}" srcOrd="1" destOrd="0" parTransId="{68D39871-1F32-425D-9FA8-372F9C7F3407}" sibTransId="{D35FF905-C65C-4E3B-8A67-BEE37C351BB7}"/>
    <dgm:cxn modelId="{E8861DA9-E832-4C05-85F0-F27B8A643D64}" type="presOf" srcId="{A4E648B0-571A-4CF8-93ED-683A8796EF8F}" destId="{D97ACEA9-D4AE-41B3-8DF9-2723777B65C9}" srcOrd="1" destOrd="0" presId="urn:microsoft.com/office/officeart/2005/8/layout/list1"/>
    <dgm:cxn modelId="{A3138AB9-2063-431D-8706-8CF3098530F1}" type="presOf" srcId="{BF9B1A5C-DCCA-477E-A539-4FDE292221B3}" destId="{8F59F00F-546A-466B-B82B-7172AD8923B0}" srcOrd="1" destOrd="0" presId="urn:microsoft.com/office/officeart/2005/8/layout/list1"/>
    <dgm:cxn modelId="{E23F2AAF-C9E4-420A-A89D-A974301A291D}" srcId="{B966479B-30C2-4D42-BED0-AAABD1D2084A}" destId="{6144EC27-768E-4F8C-9E20-77CFE6840DE8}" srcOrd="0" destOrd="0" parTransId="{942F94FE-49B0-455E-BBDD-CD1AE0567CC8}" sibTransId="{2DE11EFD-E9C5-475E-8C34-6662B1CCEEBD}"/>
    <dgm:cxn modelId="{05B19C9C-6310-4E39-B85A-C80600C5C372}" type="presOf" srcId="{6144EC27-768E-4F8C-9E20-77CFE6840DE8}" destId="{6DB0B4F6-A19A-43FD-9F71-2FFB9168405E}" srcOrd="1" destOrd="0" presId="urn:microsoft.com/office/officeart/2005/8/layout/list1"/>
    <dgm:cxn modelId="{DC4195B5-A2D9-4B06-83E8-74D685349C47}" type="presOf" srcId="{689CAAD4-6DC1-478A-BCCC-3443A9489F8F}" destId="{F258583D-2CCE-4ED1-9F5E-D9D60EB247D3}" srcOrd="1" destOrd="0" presId="urn:microsoft.com/office/officeart/2005/8/layout/list1"/>
    <dgm:cxn modelId="{63AA5B98-7398-4309-A022-581B0588A6FE}" srcId="{B966479B-30C2-4D42-BED0-AAABD1D2084A}" destId="{00443C96-BD25-4807-9235-A27A7228E136}" srcOrd="3" destOrd="0" parTransId="{25D29169-06B0-4E12-B926-B626647A1FEC}" sibTransId="{0CACF830-1659-4847-AC14-077024FCB5B7}"/>
    <dgm:cxn modelId="{09806B85-DCFC-4C39-8E36-59EA5473DCE1}" srcId="{B966479B-30C2-4D42-BED0-AAABD1D2084A}" destId="{689CAAD4-6DC1-478A-BCCC-3443A9489F8F}" srcOrd="4" destOrd="0" parTransId="{76D60560-A478-4097-B1A5-4BCA945D385B}" sibTransId="{96752025-7CA3-48A7-AF63-62D96682C8C0}"/>
    <dgm:cxn modelId="{DADF00D1-E0A0-4809-B836-87D09EE57F4C}" type="presOf" srcId="{00443C96-BD25-4807-9235-A27A7228E136}" destId="{54929B40-4901-46B8-9269-D82126CC66BA}" srcOrd="1" destOrd="0" presId="urn:microsoft.com/office/officeart/2005/8/layout/list1"/>
    <dgm:cxn modelId="{1626C9E4-8C32-4E1D-8069-6A1DF16B6EFA}" type="presOf" srcId="{689CAAD4-6DC1-478A-BCCC-3443A9489F8F}" destId="{D61D42F0-08BD-4EA1-8B56-61D5CB5195A3}" srcOrd="0" destOrd="0" presId="urn:microsoft.com/office/officeart/2005/8/layout/list1"/>
    <dgm:cxn modelId="{B5CE74C4-691D-4D6D-B6B1-7D65B51E897D}" srcId="{B966479B-30C2-4D42-BED0-AAABD1D2084A}" destId="{BF9B1A5C-DCCA-477E-A539-4FDE292221B3}" srcOrd="5" destOrd="0" parTransId="{C33D2D10-9D9C-460D-897C-42E9BF2DF64B}" sibTransId="{251B6247-D7DB-433E-B2E6-BF9B947BD12E}"/>
    <dgm:cxn modelId="{9FBB9DC4-9712-4DC5-9614-91C044E3F7A0}" type="presOf" srcId="{22A8FECD-B4BB-4898-B0BF-E3C080C8D14D}" destId="{474248D1-E4E9-4B24-8CCF-2D6A94C41118}" srcOrd="1" destOrd="0" presId="urn:microsoft.com/office/officeart/2005/8/layout/list1"/>
    <dgm:cxn modelId="{49B6A754-ECBB-414E-9985-970DE27F39CE}" type="presOf" srcId="{A4E648B0-571A-4CF8-93ED-683A8796EF8F}" destId="{2EE4B215-82BE-4544-BB11-62C7B626AB07}" srcOrd="0" destOrd="0" presId="urn:microsoft.com/office/officeart/2005/8/layout/list1"/>
    <dgm:cxn modelId="{31B8DACB-15ED-40A2-BAEC-6230CD61B561}" srcId="{B966479B-30C2-4D42-BED0-AAABD1D2084A}" destId="{A4E648B0-571A-4CF8-93ED-683A8796EF8F}" srcOrd="2" destOrd="0" parTransId="{BAA27847-35E6-4B7E-A717-DF8B01E6E6DA}" sibTransId="{B6F22B42-43AA-4040-99E3-3631BE9B211B}"/>
    <dgm:cxn modelId="{D016AC34-AFE6-4919-BEF7-00129B6E9573}" type="presOf" srcId="{22A8FECD-B4BB-4898-B0BF-E3C080C8D14D}" destId="{2E1FDA0C-5FDE-4BF9-94B8-444D881E7D73}" srcOrd="0" destOrd="0" presId="urn:microsoft.com/office/officeart/2005/8/layout/list1"/>
    <dgm:cxn modelId="{83592F71-0BC3-4554-A383-7B1A1BA43D9C}" type="presOf" srcId="{B966479B-30C2-4D42-BED0-AAABD1D2084A}" destId="{09927D0D-FAF0-4AB7-8BF4-0B0ADC4565EB}" srcOrd="0" destOrd="0" presId="urn:microsoft.com/office/officeart/2005/8/layout/list1"/>
    <dgm:cxn modelId="{BD2AA34B-298A-4242-992F-CB16350DE11D}" type="presOf" srcId="{00443C96-BD25-4807-9235-A27A7228E136}" destId="{8B40685C-85BB-429D-BD32-2FC4468B30CA}" srcOrd="0" destOrd="0" presId="urn:microsoft.com/office/officeart/2005/8/layout/list1"/>
    <dgm:cxn modelId="{868F8D92-8EDF-4430-9DAD-D9BA5F297AEA}" type="presOf" srcId="{6144EC27-768E-4F8C-9E20-77CFE6840DE8}" destId="{9023B9B3-8886-498B-929B-3A86CF67AF8B}" srcOrd="0" destOrd="0" presId="urn:microsoft.com/office/officeart/2005/8/layout/list1"/>
    <dgm:cxn modelId="{5F9A05A8-A03A-4C91-AE95-85F347B1B178}" type="presParOf" srcId="{09927D0D-FAF0-4AB7-8BF4-0B0ADC4565EB}" destId="{DC8B58CF-F581-41CD-8B0C-D649DA18F1A6}" srcOrd="0" destOrd="0" presId="urn:microsoft.com/office/officeart/2005/8/layout/list1"/>
    <dgm:cxn modelId="{0EB15798-C677-452B-A86D-67F8EAA1CC53}" type="presParOf" srcId="{DC8B58CF-F581-41CD-8B0C-D649DA18F1A6}" destId="{9023B9B3-8886-498B-929B-3A86CF67AF8B}" srcOrd="0" destOrd="0" presId="urn:microsoft.com/office/officeart/2005/8/layout/list1"/>
    <dgm:cxn modelId="{4CA58E71-EEB4-43A1-824C-04D849394331}" type="presParOf" srcId="{DC8B58CF-F581-41CD-8B0C-D649DA18F1A6}" destId="{6DB0B4F6-A19A-43FD-9F71-2FFB9168405E}" srcOrd="1" destOrd="0" presId="urn:microsoft.com/office/officeart/2005/8/layout/list1"/>
    <dgm:cxn modelId="{8F93B44C-8207-47EF-BF66-1EFBCDE3DF4A}" type="presParOf" srcId="{09927D0D-FAF0-4AB7-8BF4-0B0ADC4565EB}" destId="{33440FE5-B73A-4D9A-AC73-CFF5E959BFF6}" srcOrd="1" destOrd="0" presId="urn:microsoft.com/office/officeart/2005/8/layout/list1"/>
    <dgm:cxn modelId="{0E79D2A7-96C3-412F-A51A-8A6A27CF155E}" type="presParOf" srcId="{09927D0D-FAF0-4AB7-8BF4-0B0ADC4565EB}" destId="{F92D7752-8DCF-44B4-B78E-7C40AB253685}" srcOrd="2" destOrd="0" presId="urn:microsoft.com/office/officeart/2005/8/layout/list1"/>
    <dgm:cxn modelId="{CF4828B3-08DD-4D01-8B24-93F9E6C4D9DD}" type="presParOf" srcId="{09927D0D-FAF0-4AB7-8BF4-0B0ADC4565EB}" destId="{7CD99C08-4087-4070-9FDE-23347AFDB815}" srcOrd="3" destOrd="0" presId="urn:microsoft.com/office/officeart/2005/8/layout/list1"/>
    <dgm:cxn modelId="{F8F13FFD-8C20-4C59-B74C-FC491305CC56}" type="presParOf" srcId="{09927D0D-FAF0-4AB7-8BF4-0B0ADC4565EB}" destId="{9BEE6F59-C46E-4005-AC12-705A8077CEF7}" srcOrd="4" destOrd="0" presId="urn:microsoft.com/office/officeart/2005/8/layout/list1"/>
    <dgm:cxn modelId="{80510391-E951-42CC-BD41-BBD43AD158D3}" type="presParOf" srcId="{9BEE6F59-C46E-4005-AC12-705A8077CEF7}" destId="{2E1FDA0C-5FDE-4BF9-94B8-444D881E7D73}" srcOrd="0" destOrd="0" presId="urn:microsoft.com/office/officeart/2005/8/layout/list1"/>
    <dgm:cxn modelId="{C0290FA0-A7E4-4D96-A648-FA5665D1C0E9}" type="presParOf" srcId="{9BEE6F59-C46E-4005-AC12-705A8077CEF7}" destId="{474248D1-E4E9-4B24-8CCF-2D6A94C41118}" srcOrd="1" destOrd="0" presId="urn:microsoft.com/office/officeart/2005/8/layout/list1"/>
    <dgm:cxn modelId="{333F7751-C587-4AD7-A5CB-B1D27123E905}" type="presParOf" srcId="{09927D0D-FAF0-4AB7-8BF4-0B0ADC4565EB}" destId="{054819A5-8B7D-48F4-A52D-354E99FA7AAC}" srcOrd="5" destOrd="0" presId="urn:microsoft.com/office/officeart/2005/8/layout/list1"/>
    <dgm:cxn modelId="{00140B3E-7AAF-4B14-8CE5-AA63DE0618B9}" type="presParOf" srcId="{09927D0D-FAF0-4AB7-8BF4-0B0ADC4565EB}" destId="{23B5F593-60F0-4297-B73A-C55597064D09}" srcOrd="6" destOrd="0" presId="urn:microsoft.com/office/officeart/2005/8/layout/list1"/>
    <dgm:cxn modelId="{A5E488B9-F1FA-4260-BFB2-5E74D292E347}" type="presParOf" srcId="{09927D0D-FAF0-4AB7-8BF4-0B0ADC4565EB}" destId="{98B858B4-1B7F-4F1E-B275-61A343A1264E}" srcOrd="7" destOrd="0" presId="urn:microsoft.com/office/officeart/2005/8/layout/list1"/>
    <dgm:cxn modelId="{0A5AC9EE-BE5A-4296-92D1-9DF057FBF1FD}" type="presParOf" srcId="{09927D0D-FAF0-4AB7-8BF4-0B0ADC4565EB}" destId="{350803CD-9FE2-4471-8648-2EDBF07AF6CA}" srcOrd="8" destOrd="0" presId="urn:microsoft.com/office/officeart/2005/8/layout/list1"/>
    <dgm:cxn modelId="{2656274B-A000-4690-84F5-A845E3DBA61E}" type="presParOf" srcId="{350803CD-9FE2-4471-8648-2EDBF07AF6CA}" destId="{2EE4B215-82BE-4544-BB11-62C7B626AB07}" srcOrd="0" destOrd="0" presId="urn:microsoft.com/office/officeart/2005/8/layout/list1"/>
    <dgm:cxn modelId="{8F22C979-777A-40D5-A9D3-A0ED54BDFE82}" type="presParOf" srcId="{350803CD-9FE2-4471-8648-2EDBF07AF6CA}" destId="{D97ACEA9-D4AE-41B3-8DF9-2723777B65C9}" srcOrd="1" destOrd="0" presId="urn:microsoft.com/office/officeart/2005/8/layout/list1"/>
    <dgm:cxn modelId="{8FB9FD28-8FFA-485E-9EED-E377F3117013}" type="presParOf" srcId="{09927D0D-FAF0-4AB7-8BF4-0B0ADC4565EB}" destId="{325FCD65-3A0F-4357-9D68-647332C2AFAC}" srcOrd="9" destOrd="0" presId="urn:microsoft.com/office/officeart/2005/8/layout/list1"/>
    <dgm:cxn modelId="{78A99420-9021-464F-9806-C2916BA2EAA3}" type="presParOf" srcId="{09927D0D-FAF0-4AB7-8BF4-0B0ADC4565EB}" destId="{E82FCCD3-C74E-497C-89DB-8C0F7F5D9180}" srcOrd="10" destOrd="0" presId="urn:microsoft.com/office/officeart/2005/8/layout/list1"/>
    <dgm:cxn modelId="{EBC7AB1F-6D1B-424D-B352-79A689281A36}" type="presParOf" srcId="{09927D0D-FAF0-4AB7-8BF4-0B0ADC4565EB}" destId="{67D16F77-339E-4EC6-9E17-90E30B96CE26}" srcOrd="11" destOrd="0" presId="urn:microsoft.com/office/officeart/2005/8/layout/list1"/>
    <dgm:cxn modelId="{565C46D2-0F38-4D1C-9BE7-F96A126A6CA1}" type="presParOf" srcId="{09927D0D-FAF0-4AB7-8BF4-0B0ADC4565EB}" destId="{1AFA490C-8A23-4375-88CF-A97F1DB56D8F}" srcOrd="12" destOrd="0" presId="urn:microsoft.com/office/officeart/2005/8/layout/list1"/>
    <dgm:cxn modelId="{739B7EC9-9BA0-4430-90BD-228D1F6ED115}" type="presParOf" srcId="{1AFA490C-8A23-4375-88CF-A97F1DB56D8F}" destId="{8B40685C-85BB-429D-BD32-2FC4468B30CA}" srcOrd="0" destOrd="0" presId="urn:microsoft.com/office/officeart/2005/8/layout/list1"/>
    <dgm:cxn modelId="{79BC261D-F0F9-42A1-B2D7-55D912D07DA6}" type="presParOf" srcId="{1AFA490C-8A23-4375-88CF-A97F1DB56D8F}" destId="{54929B40-4901-46B8-9269-D82126CC66BA}" srcOrd="1" destOrd="0" presId="urn:microsoft.com/office/officeart/2005/8/layout/list1"/>
    <dgm:cxn modelId="{8B8337A9-B9EF-4DDA-8179-F1200AB80F46}" type="presParOf" srcId="{09927D0D-FAF0-4AB7-8BF4-0B0ADC4565EB}" destId="{F6E2CBC2-A6CB-4E04-B2B6-AFA9D45018F3}" srcOrd="13" destOrd="0" presId="urn:microsoft.com/office/officeart/2005/8/layout/list1"/>
    <dgm:cxn modelId="{C1A96019-1D7D-4CFB-A9D1-4B474614282E}" type="presParOf" srcId="{09927D0D-FAF0-4AB7-8BF4-0B0ADC4565EB}" destId="{2D9E50AF-853F-482E-BAD9-52AEB3E2FC0B}" srcOrd="14" destOrd="0" presId="urn:microsoft.com/office/officeart/2005/8/layout/list1"/>
    <dgm:cxn modelId="{665819B8-1B5B-43EB-AA85-D64EC7FCB1D2}" type="presParOf" srcId="{09927D0D-FAF0-4AB7-8BF4-0B0ADC4565EB}" destId="{557849B3-EE33-4B11-AA36-0C5B9DD8F291}" srcOrd="15" destOrd="0" presId="urn:microsoft.com/office/officeart/2005/8/layout/list1"/>
    <dgm:cxn modelId="{32113473-786E-41FB-A5F6-285F80544E48}" type="presParOf" srcId="{09927D0D-FAF0-4AB7-8BF4-0B0ADC4565EB}" destId="{557F11CB-A1D1-47D0-9A83-CD653B7F1542}" srcOrd="16" destOrd="0" presId="urn:microsoft.com/office/officeart/2005/8/layout/list1"/>
    <dgm:cxn modelId="{5FE3AF13-5AD3-49D6-983E-80679F58476B}" type="presParOf" srcId="{557F11CB-A1D1-47D0-9A83-CD653B7F1542}" destId="{D61D42F0-08BD-4EA1-8B56-61D5CB5195A3}" srcOrd="0" destOrd="0" presId="urn:microsoft.com/office/officeart/2005/8/layout/list1"/>
    <dgm:cxn modelId="{AC5155AD-E1F7-4C2C-9BF5-4AA564A9E76A}" type="presParOf" srcId="{557F11CB-A1D1-47D0-9A83-CD653B7F1542}" destId="{F258583D-2CCE-4ED1-9F5E-D9D60EB247D3}" srcOrd="1" destOrd="0" presId="urn:microsoft.com/office/officeart/2005/8/layout/list1"/>
    <dgm:cxn modelId="{02EBCFF8-DD23-49FB-91BC-049EA26A3064}" type="presParOf" srcId="{09927D0D-FAF0-4AB7-8BF4-0B0ADC4565EB}" destId="{49A9D567-07B7-4BB6-88AA-1AF705569D81}" srcOrd="17" destOrd="0" presId="urn:microsoft.com/office/officeart/2005/8/layout/list1"/>
    <dgm:cxn modelId="{06154AE3-AB94-4F32-8E21-6B21401A91AD}" type="presParOf" srcId="{09927D0D-FAF0-4AB7-8BF4-0B0ADC4565EB}" destId="{AD249135-A0B8-4DDA-AE59-AF27AFB2A34D}" srcOrd="18" destOrd="0" presId="urn:microsoft.com/office/officeart/2005/8/layout/list1"/>
    <dgm:cxn modelId="{E735C008-78FA-46C9-8171-B89C984BA5EF}" type="presParOf" srcId="{09927D0D-FAF0-4AB7-8BF4-0B0ADC4565EB}" destId="{B965CD6B-3275-4F56-8746-6B9E1296E582}" srcOrd="19" destOrd="0" presId="urn:microsoft.com/office/officeart/2005/8/layout/list1"/>
    <dgm:cxn modelId="{B8DD429F-E0D2-4D53-A0E0-449DC5E7FA2F}" type="presParOf" srcId="{09927D0D-FAF0-4AB7-8BF4-0B0ADC4565EB}" destId="{DF8CF5F0-F086-4BED-8D7F-9C97C218B4D3}" srcOrd="20" destOrd="0" presId="urn:microsoft.com/office/officeart/2005/8/layout/list1"/>
    <dgm:cxn modelId="{97F30DE6-F829-447D-96CB-B46F3315F5C8}" type="presParOf" srcId="{DF8CF5F0-F086-4BED-8D7F-9C97C218B4D3}" destId="{4597B1DE-02B0-4DD7-9416-0811E0D75D74}" srcOrd="0" destOrd="0" presId="urn:microsoft.com/office/officeart/2005/8/layout/list1"/>
    <dgm:cxn modelId="{C2549664-2FDF-48DA-B3ED-E6A41E5A9BB7}" type="presParOf" srcId="{DF8CF5F0-F086-4BED-8D7F-9C97C218B4D3}" destId="{8F59F00F-546A-466B-B82B-7172AD8923B0}" srcOrd="1" destOrd="0" presId="urn:microsoft.com/office/officeart/2005/8/layout/list1"/>
    <dgm:cxn modelId="{BE9C7FA4-FF49-48CA-8231-65EF08A47480}" type="presParOf" srcId="{09927D0D-FAF0-4AB7-8BF4-0B0ADC4565EB}" destId="{447BEF4B-3DC8-435B-B966-CD75024314C7}" srcOrd="21" destOrd="0" presId="urn:microsoft.com/office/officeart/2005/8/layout/list1"/>
    <dgm:cxn modelId="{1B5130C7-DDAC-4508-861E-DCE66EB31488}" type="presParOf" srcId="{09927D0D-FAF0-4AB7-8BF4-0B0ADC4565EB}" destId="{CED67540-072A-4E35-A6A7-18A68161BE27}"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966479B-30C2-4D42-BED0-AAABD1D2084A}" type="doc">
      <dgm:prSet loTypeId="urn:microsoft.com/office/officeart/2005/8/layout/list1" loCatId="list" qsTypeId="urn:microsoft.com/office/officeart/2005/8/quickstyle/simple1" qsCatId="simple" csTypeId="urn:microsoft.com/office/officeart/2005/8/colors/accent0_2" csCatId="mainScheme" phldr="1"/>
      <dgm:spPr/>
      <dgm:t>
        <a:bodyPr/>
        <a:lstStyle/>
        <a:p>
          <a:endParaRPr lang="es-ES"/>
        </a:p>
      </dgm:t>
    </dgm:pt>
    <dgm:pt modelId="{22A8FECD-B4BB-4898-B0BF-E3C080C8D14D}">
      <dgm:prSet phldrT="[Texto]"/>
      <dgm:spPr/>
      <dgm:t>
        <a:bodyPr/>
        <a:lstStyle/>
        <a:p>
          <a:r>
            <a:rPr lang="en-US" dirty="0" smtClean="0"/>
            <a:t>Android</a:t>
          </a:r>
          <a:endParaRPr lang="es-ES" dirty="0"/>
        </a:p>
      </dgm:t>
    </dgm:pt>
    <dgm:pt modelId="{68D39871-1F32-425D-9FA8-372F9C7F3407}" type="parTrans" cxnId="{6CEC87DA-1890-4A9B-8500-F745517B9EFE}">
      <dgm:prSet/>
      <dgm:spPr/>
      <dgm:t>
        <a:bodyPr/>
        <a:lstStyle/>
        <a:p>
          <a:endParaRPr lang="es-ES"/>
        </a:p>
      </dgm:t>
    </dgm:pt>
    <dgm:pt modelId="{D35FF905-C65C-4E3B-8A67-BEE37C351BB7}" type="sibTrans" cxnId="{6CEC87DA-1890-4A9B-8500-F745517B9EFE}">
      <dgm:prSet/>
      <dgm:spPr/>
      <dgm:t>
        <a:bodyPr/>
        <a:lstStyle/>
        <a:p>
          <a:endParaRPr lang="es-ES"/>
        </a:p>
      </dgm:t>
    </dgm:pt>
    <dgm:pt modelId="{A4E648B0-571A-4CF8-93ED-683A8796EF8F}">
      <dgm:prSet phldrT="[Texto]"/>
      <dgm:spPr/>
      <dgm:t>
        <a:bodyPr/>
        <a:lstStyle/>
        <a:p>
          <a:r>
            <a:rPr lang="en-US" dirty="0" smtClean="0"/>
            <a:t>Java Script</a:t>
          </a:r>
        </a:p>
      </dgm:t>
    </dgm:pt>
    <dgm:pt modelId="{BAA27847-35E6-4B7E-A717-DF8B01E6E6DA}" type="parTrans" cxnId="{31B8DACB-15ED-40A2-BAEC-6230CD61B561}">
      <dgm:prSet/>
      <dgm:spPr/>
      <dgm:t>
        <a:bodyPr/>
        <a:lstStyle/>
        <a:p>
          <a:endParaRPr lang="es-ES"/>
        </a:p>
      </dgm:t>
    </dgm:pt>
    <dgm:pt modelId="{B6F22B42-43AA-4040-99E3-3631BE9B211B}" type="sibTrans" cxnId="{31B8DACB-15ED-40A2-BAEC-6230CD61B561}">
      <dgm:prSet/>
      <dgm:spPr/>
      <dgm:t>
        <a:bodyPr/>
        <a:lstStyle/>
        <a:p>
          <a:endParaRPr lang="es-ES"/>
        </a:p>
      </dgm:t>
    </dgm:pt>
    <dgm:pt modelId="{689CAAD4-6DC1-478A-BCCC-3443A9489F8F}">
      <dgm:prSet/>
      <dgm:spPr/>
      <dgm:t>
        <a:bodyPr/>
        <a:lstStyle/>
        <a:p>
          <a:r>
            <a:rPr lang="en-US" dirty="0" smtClean="0"/>
            <a:t>VB Script</a:t>
          </a:r>
        </a:p>
      </dgm:t>
    </dgm:pt>
    <dgm:pt modelId="{76D60560-A478-4097-B1A5-4BCA945D385B}" type="parTrans" cxnId="{09806B85-DCFC-4C39-8E36-59EA5473DCE1}">
      <dgm:prSet/>
      <dgm:spPr/>
      <dgm:t>
        <a:bodyPr/>
        <a:lstStyle/>
        <a:p>
          <a:endParaRPr lang="es-ES"/>
        </a:p>
      </dgm:t>
    </dgm:pt>
    <dgm:pt modelId="{96752025-7CA3-48A7-AF63-62D96682C8C0}" type="sibTrans" cxnId="{09806B85-DCFC-4C39-8E36-59EA5473DCE1}">
      <dgm:prSet/>
      <dgm:spPr/>
      <dgm:t>
        <a:bodyPr/>
        <a:lstStyle/>
        <a:p>
          <a:endParaRPr lang="es-ES"/>
        </a:p>
      </dgm:t>
    </dgm:pt>
    <dgm:pt modelId="{67AC74A9-9B00-47FC-BDE5-82B83A5B4814}">
      <dgm:prSet/>
      <dgm:spPr/>
      <dgm:t>
        <a:bodyPr/>
        <a:lstStyle/>
        <a:p>
          <a:r>
            <a:rPr lang="es-ES" dirty="0" smtClean="0"/>
            <a:t>C#</a:t>
          </a:r>
          <a:endParaRPr lang="es-ES" dirty="0"/>
        </a:p>
      </dgm:t>
    </dgm:pt>
    <dgm:pt modelId="{8161400E-2645-491C-AF1E-31C9F4D763A7}" type="parTrans" cxnId="{BDCFAC16-4D1E-4E42-BA58-E3E1B8E0A8FB}">
      <dgm:prSet/>
      <dgm:spPr/>
      <dgm:t>
        <a:bodyPr/>
        <a:lstStyle/>
        <a:p>
          <a:endParaRPr lang="es-ES"/>
        </a:p>
      </dgm:t>
    </dgm:pt>
    <dgm:pt modelId="{5818EAA5-5DC1-46CD-8D64-7669A3CD7BBE}" type="sibTrans" cxnId="{BDCFAC16-4D1E-4E42-BA58-E3E1B8E0A8FB}">
      <dgm:prSet/>
      <dgm:spPr/>
      <dgm:t>
        <a:bodyPr/>
        <a:lstStyle/>
        <a:p>
          <a:endParaRPr lang="es-ES"/>
        </a:p>
      </dgm:t>
    </dgm:pt>
    <dgm:pt modelId="{1B98C21A-E016-4649-9C05-22FAC52CD21A}">
      <dgm:prSet/>
      <dgm:spPr/>
      <dgm:t>
        <a:bodyPr/>
        <a:lstStyle/>
        <a:p>
          <a:r>
            <a:rPr lang="es-ES" dirty="0" smtClean="0"/>
            <a:t>AJAX</a:t>
          </a:r>
          <a:endParaRPr lang="es-ES" dirty="0"/>
        </a:p>
      </dgm:t>
    </dgm:pt>
    <dgm:pt modelId="{2DE46B2C-4833-454A-8CBA-5C5B78D076FA}" type="parTrans" cxnId="{BFF17B46-A735-4E1E-9D24-F4DF07A1CF04}">
      <dgm:prSet/>
      <dgm:spPr/>
      <dgm:t>
        <a:bodyPr/>
        <a:lstStyle/>
        <a:p>
          <a:endParaRPr lang="es-ES"/>
        </a:p>
      </dgm:t>
    </dgm:pt>
    <dgm:pt modelId="{2264DFFE-9A67-4F5B-A49A-058D7D8E457D}" type="sibTrans" cxnId="{BFF17B46-A735-4E1E-9D24-F4DF07A1CF04}">
      <dgm:prSet/>
      <dgm:spPr/>
      <dgm:t>
        <a:bodyPr/>
        <a:lstStyle/>
        <a:p>
          <a:endParaRPr lang="es-ES"/>
        </a:p>
      </dgm:t>
    </dgm:pt>
    <dgm:pt modelId="{09927D0D-FAF0-4AB7-8BF4-0B0ADC4565EB}" type="pres">
      <dgm:prSet presAssocID="{B966479B-30C2-4D42-BED0-AAABD1D2084A}" presName="linear" presStyleCnt="0">
        <dgm:presLayoutVars>
          <dgm:dir/>
          <dgm:animLvl val="lvl"/>
          <dgm:resizeHandles val="exact"/>
        </dgm:presLayoutVars>
      </dgm:prSet>
      <dgm:spPr/>
      <dgm:t>
        <a:bodyPr/>
        <a:lstStyle/>
        <a:p>
          <a:endParaRPr lang="es-ES"/>
        </a:p>
      </dgm:t>
    </dgm:pt>
    <dgm:pt modelId="{9BEE6F59-C46E-4005-AC12-705A8077CEF7}" type="pres">
      <dgm:prSet presAssocID="{22A8FECD-B4BB-4898-B0BF-E3C080C8D14D}" presName="parentLin" presStyleCnt="0"/>
      <dgm:spPr/>
    </dgm:pt>
    <dgm:pt modelId="{2E1FDA0C-5FDE-4BF9-94B8-444D881E7D73}" type="pres">
      <dgm:prSet presAssocID="{22A8FECD-B4BB-4898-B0BF-E3C080C8D14D}" presName="parentLeftMargin" presStyleLbl="node1" presStyleIdx="0" presStyleCnt="5"/>
      <dgm:spPr/>
      <dgm:t>
        <a:bodyPr/>
        <a:lstStyle/>
        <a:p>
          <a:endParaRPr lang="es-ES"/>
        </a:p>
      </dgm:t>
    </dgm:pt>
    <dgm:pt modelId="{474248D1-E4E9-4B24-8CCF-2D6A94C41118}" type="pres">
      <dgm:prSet presAssocID="{22A8FECD-B4BB-4898-B0BF-E3C080C8D14D}" presName="parentText" presStyleLbl="node1" presStyleIdx="0" presStyleCnt="5">
        <dgm:presLayoutVars>
          <dgm:chMax val="0"/>
          <dgm:bulletEnabled val="1"/>
        </dgm:presLayoutVars>
      </dgm:prSet>
      <dgm:spPr/>
      <dgm:t>
        <a:bodyPr/>
        <a:lstStyle/>
        <a:p>
          <a:endParaRPr lang="es-ES"/>
        </a:p>
      </dgm:t>
    </dgm:pt>
    <dgm:pt modelId="{054819A5-8B7D-48F4-A52D-354E99FA7AAC}" type="pres">
      <dgm:prSet presAssocID="{22A8FECD-B4BB-4898-B0BF-E3C080C8D14D}" presName="negativeSpace" presStyleCnt="0"/>
      <dgm:spPr/>
    </dgm:pt>
    <dgm:pt modelId="{23B5F593-60F0-4297-B73A-C55597064D09}" type="pres">
      <dgm:prSet presAssocID="{22A8FECD-B4BB-4898-B0BF-E3C080C8D14D}" presName="childText" presStyleLbl="conFgAcc1" presStyleIdx="0" presStyleCnt="5">
        <dgm:presLayoutVars>
          <dgm:bulletEnabled val="1"/>
        </dgm:presLayoutVars>
      </dgm:prSet>
      <dgm:spPr/>
    </dgm:pt>
    <dgm:pt modelId="{98B858B4-1B7F-4F1E-B275-61A343A1264E}" type="pres">
      <dgm:prSet presAssocID="{D35FF905-C65C-4E3B-8A67-BEE37C351BB7}" presName="spaceBetweenRectangles" presStyleCnt="0"/>
      <dgm:spPr/>
    </dgm:pt>
    <dgm:pt modelId="{350803CD-9FE2-4471-8648-2EDBF07AF6CA}" type="pres">
      <dgm:prSet presAssocID="{A4E648B0-571A-4CF8-93ED-683A8796EF8F}" presName="parentLin" presStyleCnt="0"/>
      <dgm:spPr/>
    </dgm:pt>
    <dgm:pt modelId="{2EE4B215-82BE-4544-BB11-62C7B626AB07}" type="pres">
      <dgm:prSet presAssocID="{A4E648B0-571A-4CF8-93ED-683A8796EF8F}" presName="parentLeftMargin" presStyleLbl="node1" presStyleIdx="0" presStyleCnt="5"/>
      <dgm:spPr/>
      <dgm:t>
        <a:bodyPr/>
        <a:lstStyle/>
        <a:p>
          <a:endParaRPr lang="es-ES"/>
        </a:p>
      </dgm:t>
    </dgm:pt>
    <dgm:pt modelId="{D97ACEA9-D4AE-41B3-8DF9-2723777B65C9}" type="pres">
      <dgm:prSet presAssocID="{A4E648B0-571A-4CF8-93ED-683A8796EF8F}" presName="parentText" presStyleLbl="node1" presStyleIdx="1" presStyleCnt="5">
        <dgm:presLayoutVars>
          <dgm:chMax val="0"/>
          <dgm:bulletEnabled val="1"/>
        </dgm:presLayoutVars>
      </dgm:prSet>
      <dgm:spPr/>
      <dgm:t>
        <a:bodyPr/>
        <a:lstStyle/>
        <a:p>
          <a:endParaRPr lang="es-ES"/>
        </a:p>
      </dgm:t>
    </dgm:pt>
    <dgm:pt modelId="{325FCD65-3A0F-4357-9D68-647332C2AFAC}" type="pres">
      <dgm:prSet presAssocID="{A4E648B0-571A-4CF8-93ED-683A8796EF8F}" presName="negativeSpace" presStyleCnt="0"/>
      <dgm:spPr/>
    </dgm:pt>
    <dgm:pt modelId="{E82FCCD3-C74E-497C-89DB-8C0F7F5D9180}" type="pres">
      <dgm:prSet presAssocID="{A4E648B0-571A-4CF8-93ED-683A8796EF8F}" presName="childText" presStyleLbl="conFgAcc1" presStyleIdx="1" presStyleCnt="5">
        <dgm:presLayoutVars>
          <dgm:bulletEnabled val="1"/>
        </dgm:presLayoutVars>
      </dgm:prSet>
      <dgm:spPr/>
    </dgm:pt>
    <dgm:pt modelId="{67D16F77-339E-4EC6-9E17-90E30B96CE26}" type="pres">
      <dgm:prSet presAssocID="{B6F22B42-43AA-4040-99E3-3631BE9B211B}" presName="spaceBetweenRectangles" presStyleCnt="0"/>
      <dgm:spPr/>
    </dgm:pt>
    <dgm:pt modelId="{557F11CB-A1D1-47D0-9A83-CD653B7F1542}" type="pres">
      <dgm:prSet presAssocID="{689CAAD4-6DC1-478A-BCCC-3443A9489F8F}" presName="parentLin" presStyleCnt="0"/>
      <dgm:spPr/>
    </dgm:pt>
    <dgm:pt modelId="{D61D42F0-08BD-4EA1-8B56-61D5CB5195A3}" type="pres">
      <dgm:prSet presAssocID="{689CAAD4-6DC1-478A-BCCC-3443A9489F8F}" presName="parentLeftMargin" presStyleLbl="node1" presStyleIdx="1" presStyleCnt="5"/>
      <dgm:spPr/>
      <dgm:t>
        <a:bodyPr/>
        <a:lstStyle/>
        <a:p>
          <a:endParaRPr lang="es-ES"/>
        </a:p>
      </dgm:t>
    </dgm:pt>
    <dgm:pt modelId="{F258583D-2CCE-4ED1-9F5E-D9D60EB247D3}" type="pres">
      <dgm:prSet presAssocID="{689CAAD4-6DC1-478A-BCCC-3443A9489F8F}" presName="parentText" presStyleLbl="node1" presStyleIdx="2" presStyleCnt="5">
        <dgm:presLayoutVars>
          <dgm:chMax val="0"/>
          <dgm:bulletEnabled val="1"/>
        </dgm:presLayoutVars>
      </dgm:prSet>
      <dgm:spPr/>
      <dgm:t>
        <a:bodyPr/>
        <a:lstStyle/>
        <a:p>
          <a:endParaRPr lang="es-ES"/>
        </a:p>
      </dgm:t>
    </dgm:pt>
    <dgm:pt modelId="{49A9D567-07B7-4BB6-88AA-1AF705569D81}" type="pres">
      <dgm:prSet presAssocID="{689CAAD4-6DC1-478A-BCCC-3443A9489F8F}" presName="negativeSpace" presStyleCnt="0"/>
      <dgm:spPr/>
    </dgm:pt>
    <dgm:pt modelId="{AD249135-A0B8-4DDA-AE59-AF27AFB2A34D}" type="pres">
      <dgm:prSet presAssocID="{689CAAD4-6DC1-478A-BCCC-3443A9489F8F}" presName="childText" presStyleLbl="conFgAcc1" presStyleIdx="2" presStyleCnt="5">
        <dgm:presLayoutVars>
          <dgm:bulletEnabled val="1"/>
        </dgm:presLayoutVars>
      </dgm:prSet>
      <dgm:spPr/>
    </dgm:pt>
    <dgm:pt modelId="{B965CD6B-3275-4F56-8746-6B9E1296E582}" type="pres">
      <dgm:prSet presAssocID="{96752025-7CA3-48A7-AF63-62D96682C8C0}" presName="spaceBetweenRectangles" presStyleCnt="0"/>
      <dgm:spPr/>
    </dgm:pt>
    <dgm:pt modelId="{276A404E-9F4D-4F13-B109-BEBD04413D16}" type="pres">
      <dgm:prSet presAssocID="{67AC74A9-9B00-47FC-BDE5-82B83A5B4814}" presName="parentLin" presStyleCnt="0"/>
      <dgm:spPr/>
    </dgm:pt>
    <dgm:pt modelId="{821BF968-09D6-43D2-A903-6B1CAC191014}" type="pres">
      <dgm:prSet presAssocID="{67AC74A9-9B00-47FC-BDE5-82B83A5B4814}" presName="parentLeftMargin" presStyleLbl="node1" presStyleIdx="2" presStyleCnt="5"/>
      <dgm:spPr/>
      <dgm:t>
        <a:bodyPr/>
        <a:lstStyle/>
        <a:p>
          <a:endParaRPr lang="es-ES"/>
        </a:p>
      </dgm:t>
    </dgm:pt>
    <dgm:pt modelId="{6CF50919-78D0-40D8-B1B4-898B1FC5DC86}" type="pres">
      <dgm:prSet presAssocID="{67AC74A9-9B00-47FC-BDE5-82B83A5B4814}" presName="parentText" presStyleLbl="node1" presStyleIdx="3" presStyleCnt="5">
        <dgm:presLayoutVars>
          <dgm:chMax val="0"/>
          <dgm:bulletEnabled val="1"/>
        </dgm:presLayoutVars>
      </dgm:prSet>
      <dgm:spPr/>
      <dgm:t>
        <a:bodyPr/>
        <a:lstStyle/>
        <a:p>
          <a:endParaRPr lang="es-ES"/>
        </a:p>
      </dgm:t>
    </dgm:pt>
    <dgm:pt modelId="{C51941A7-78D4-4E4A-A797-B5AFBE1C2C08}" type="pres">
      <dgm:prSet presAssocID="{67AC74A9-9B00-47FC-BDE5-82B83A5B4814}" presName="negativeSpace" presStyleCnt="0"/>
      <dgm:spPr/>
    </dgm:pt>
    <dgm:pt modelId="{E006B3A9-3792-42DD-AB05-52C071428AC1}" type="pres">
      <dgm:prSet presAssocID="{67AC74A9-9B00-47FC-BDE5-82B83A5B4814}" presName="childText" presStyleLbl="conFgAcc1" presStyleIdx="3" presStyleCnt="5">
        <dgm:presLayoutVars>
          <dgm:bulletEnabled val="1"/>
        </dgm:presLayoutVars>
      </dgm:prSet>
      <dgm:spPr/>
    </dgm:pt>
    <dgm:pt modelId="{5BC7AB93-5426-48A5-B013-BE5DF0ABD9CE}" type="pres">
      <dgm:prSet presAssocID="{5818EAA5-5DC1-46CD-8D64-7669A3CD7BBE}" presName="spaceBetweenRectangles" presStyleCnt="0"/>
      <dgm:spPr/>
    </dgm:pt>
    <dgm:pt modelId="{484701A5-24D7-4992-997D-1FCCA8849434}" type="pres">
      <dgm:prSet presAssocID="{1B98C21A-E016-4649-9C05-22FAC52CD21A}" presName="parentLin" presStyleCnt="0"/>
      <dgm:spPr/>
    </dgm:pt>
    <dgm:pt modelId="{810BBA42-440B-41B7-86A9-BFCEEA2EFF93}" type="pres">
      <dgm:prSet presAssocID="{1B98C21A-E016-4649-9C05-22FAC52CD21A}" presName="parentLeftMargin" presStyleLbl="node1" presStyleIdx="3" presStyleCnt="5"/>
      <dgm:spPr/>
      <dgm:t>
        <a:bodyPr/>
        <a:lstStyle/>
        <a:p>
          <a:endParaRPr lang="es-ES"/>
        </a:p>
      </dgm:t>
    </dgm:pt>
    <dgm:pt modelId="{453068D3-78BE-4817-9BE9-783D953DC5D3}" type="pres">
      <dgm:prSet presAssocID="{1B98C21A-E016-4649-9C05-22FAC52CD21A}" presName="parentText" presStyleLbl="node1" presStyleIdx="4" presStyleCnt="5">
        <dgm:presLayoutVars>
          <dgm:chMax val="0"/>
          <dgm:bulletEnabled val="1"/>
        </dgm:presLayoutVars>
      </dgm:prSet>
      <dgm:spPr/>
      <dgm:t>
        <a:bodyPr/>
        <a:lstStyle/>
        <a:p>
          <a:endParaRPr lang="es-ES"/>
        </a:p>
      </dgm:t>
    </dgm:pt>
    <dgm:pt modelId="{510AB8E1-D61D-4C85-AAB9-EB233F3C4ADE}" type="pres">
      <dgm:prSet presAssocID="{1B98C21A-E016-4649-9C05-22FAC52CD21A}" presName="negativeSpace" presStyleCnt="0"/>
      <dgm:spPr/>
    </dgm:pt>
    <dgm:pt modelId="{5408E969-7BE9-471C-AD4A-732060FC4436}" type="pres">
      <dgm:prSet presAssocID="{1B98C21A-E016-4649-9C05-22FAC52CD21A}" presName="childText" presStyleLbl="conFgAcc1" presStyleIdx="4" presStyleCnt="5">
        <dgm:presLayoutVars>
          <dgm:bulletEnabled val="1"/>
        </dgm:presLayoutVars>
      </dgm:prSet>
      <dgm:spPr/>
    </dgm:pt>
  </dgm:ptLst>
  <dgm:cxnLst>
    <dgm:cxn modelId="{EB34A8A0-BAFF-498E-B3BC-211FC50EA355}" type="presOf" srcId="{67AC74A9-9B00-47FC-BDE5-82B83A5B4814}" destId="{821BF968-09D6-43D2-A903-6B1CAC191014}" srcOrd="0" destOrd="0" presId="urn:microsoft.com/office/officeart/2005/8/layout/list1"/>
    <dgm:cxn modelId="{9FBB9DC4-9712-4DC5-9614-91C044E3F7A0}" type="presOf" srcId="{22A8FECD-B4BB-4898-B0BF-E3C080C8D14D}" destId="{474248D1-E4E9-4B24-8CCF-2D6A94C41118}" srcOrd="1" destOrd="0" presId="urn:microsoft.com/office/officeart/2005/8/layout/list1"/>
    <dgm:cxn modelId="{AFFF74EA-8FFA-4960-926F-D1DEC4FA71F5}" type="presOf" srcId="{67AC74A9-9B00-47FC-BDE5-82B83A5B4814}" destId="{6CF50919-78D0-40D8-B1B4-898B1FC5DC86}" srcOrd="1" destOrd="0" presId="urn:microsoft.com/office/officeart/2005/8/layout/list1"/>
    <dgm:cxn modelId="{09806B85-DCFC-4C39-8E36-59EA5473DCE1}" srcId="{B966479B-30C2-4D42-BED0-AAABD1D2084A}" destId="{689CAAD4-6DC1-478A-BCCC-3443A9489F8F}" srcOrd="2" destOrd="0" parTransId="{76D60560-A478-4097-B1A5-4BCA945D385B}" sibTransId="{96752025-7CA3-48A7-AF63-62D96682C8C0}"/>
    <dgm:cxn modelId="{83592F71-0BC3-4554-A383-7B1A1BA43D9C}" type="presOf" srcId="{B966479B-30C2-4D42-BED0-AAABD1D2084A}" destId="{09927D0D-FAF0-4AB7-8BF4-0B0ADC4565EB}" srcOrd="0" destOrd="0" presId="urn:microsoft.com/office/officeart/2005/8/layout/list1"/>
    <dgm:cxn modelId="{04F1D51A-D730-46D1-B6BF-95A9511FCDAB}" type="presOf" srcId="{1B98C21A-E016-4649-9C05-22FAC52CD21A}" destId="{453068D3-78BE-4817-9BE9-783D953DC5D3}" srcOrd="1" destOrd="0" presId="urn:microsoft.com/office/officeart/2005/8/layout/list1"/>
    <dgm:cxn modelId="{1626C9E4-8C32-4E1D-8069-6A1DF16B6EFA}" type="presOf" srcId="{689CAAD4-6DC1-478A-BCCC-3443A9489F8F}" destId="{D61D42F0-08BD-4EA1-8B56-61D5CB5195A3}" srcOrd="0" destOrd="0" presId="urn:microsoft.com/office/officeart/2005/8/layout/list1"/>
    <dgm:cxn modelId="{DC4195B5-A2D9-4B06-83E8-74D685349C47}" type="presOf" srcId="{689CAAD4-6DC1-478A-BCCC-3443A9489F8F}" destId="{F258583D-2CCE-4ED1-9F5E-D9D60EB247D3}" srcOrd="1" destOrd="0" presId="urn:microsoft.com/office/officeart/2005/8/layout/list1"/>
    <dgm:cxn modelId="{49B6A754-ECBB-414E-9985-970DE27F39CE}" type="presOf" srcId="{A4E648B0-571A-4CF8-93ED-683A8796EF8F}" destId="{2EE4B215-82BE-4544-BB11-62C7B626AB07}" srcOrd="0" destOrd="0" presId="urn:microsoft.com/office/officeart/2005/8/layout/list1"/>
    <dgm:cxn modelId="{D016AC34-AFE6-4919-BEF7-00129B6E9573}" type="presOf" srcId="{22A8FECD-B4BB-4898-B0BF-E3C080C8D14D}" destId="{2E1FDA0C-5FDE-4BF9-94B8-444D881E7D73}" srcOrd="0" destOrd="0" presId="urn:microsoft.com/office/officeart/2005/8/layout/list1"/>
    <dgm:cxn modelId="{31B8DACB-15ED-40A2-BAEC-6230CD61B561}" srcId="{B966479B-30C2-4D42-BED0-AAABD1D2084A}" destId="{A4E648B0-571A-4CF8-93ED-683A8796EF8F}" srcOrd="1" destOrd="0" parTransId="{BAA27847-35E6-4B7E-A717-DF8B01E6E6DA}" sibTransId="{B6F22B42-43AA-4040-99E3-3631BE9B211B}"/>
    <dgm:cxn modelId="{BDCFAC16-4D1E-4E42-BA58-E3E1B8E0A8FB}" srcId="{B966479B-30C2-4D42-BED0-AAABD1D2084A}" destId="{67AC74A9-9B00-47FC-BDE5-82B83A5B4814}" srcOrd="3" destOrd="0" parTransId="{8161400E-2645-491C-AF1E-31C9F4D763A7}" sibTransId="{5818EAA5-5DC1-46CD-8D64-7669A3CD7BBE}"/>
    <dgm:cxn modelId="{6CEC87DA-1890-4A9B-8500-F745517B9EFE}" srcId="{B966479B-30C2-4D42-BED0-AAABD1D2084A}" destId="{22A8FECD-B4BB-4898-B0BF-E3C080C8D14D}" srcOrd="0" destOrd="0" parTransId="{68D39871-1F32-425D-9FA8-372F9C7F3407}" sibTransId="{D35FF905-C65C-4E3B-8A67-BEE37C351BB7}"/>
    <dgm:cxn modelId="{BFF17B46-A735-4E1E-9D24-F4DF07A1CF04}" srcId="{B966479B-30C2-4D42-BED0-AAABD1D2084A}" destId="{1B98C21A-E016-4649-9C05-22FAC52CD21A}" srcOrd="4" destOrd="0" parTransId="{2DE46B2C-4833-454A-8CBA-5C5B78D076FA}" sibTransId="{2264DFFE-9A67-4F5B-A49A-058D7D8E457D}"/>
    <dgm:cxn modelId="{14D7BD39-288D-447B-AAEF-BA34E59C1FA9}" type="presOf" srcId="{1B98C21A-E016-4649-9C05-22FAC52CD21A}" destId="{810BBA42-440B-41B7-86A9-BFCEEA2EFF93}" srcOrd="0" destOrd="0" presId="urn:microsoft.com/office/officeart/2005/8/layout/list1"/>
    <dgm:cxn modelId="{E8861DA9-E832-4C05-85F0-F27B8A643D64}" type="presOf" srcId="{A4E648B0-571A-4CF8-93ED-683A8796EF8F}" destId="{D97ACEA9-D4AE-41B3-8DF9-2723777B65C9}" srcOrd="1" destOrd="0" presId="urn:microsoft.com/office/officeart/2005/8/layout/list1"/>
    <dgm:cxn modelId="{F8F13FFD-8C20-4C59-B74C-FC491305CC56}" type="presParOf" srcId="{09927D0D-FAF0-4AB7-8BF4-0B0ADC4565EB}" destId="{9BEE6F59-C46E-4005-AC12-705A8077CEF7}" srcOrd="0" destOrd="0" presId="urn:microsoft.com/office/officeart/2005/8/layout/list1"/>
    <dgm:cxn modelId="{80510391-E951-42CC-BD41-BBD43AD158D3}" type="presParOf" srcId="{9BEE6F59-C46E-4005-AC12-705A8077CEF7}" destId="{2E1FDA0C-5FDE-4BF9-94B8-444D881E7D73}" srcOrd="0" destOrd="0" presId="urn:microsoft.com/office/officeart/2005/8/layout/list1"/>
    <dgm:cxn modelId="{C0290FA0-A7E4-4D96-A648-FA5665D1C0E9}" type="presParOf" srcId="{9BEE6F59-C46E-4005-AC12-705A8077CEF7}" destId="{474248D1-E4E9-4B24-8CCF-2D6A94C41118}" srcOrd="1" destOrd="0" presId="urn:microsoft.com/office/officeart/2005/8/layout/list1"/>
    <dgm:cxn modelId="{333F7751-C587-4AD7-A5CB-B1D27123E905}" type="presParOf" srcId="{09927D0D-FAF0-4AB7-8BF4-0B0ADC4565EB}" destId="{054819A5-8B7D-48F4-A52D-354E99FA7AAC}" srcOrd="1" destOrd="0" presId="urn:microsoft.com/office/officeart/2005/8/layout/list1"/>
    <dgm:cxn modelId="{00140B3E-7AAF-4B14-8CE5-AA63DE0618B9}" type="presParOf" srcId="{09927D0D-FAF0-4AB7-8BF4-0B0ADC4565EB}" destId="{23B5F593-60F0-4297-B73A-C55597064D09}" srcOrd="2" destOrd="0" presId="urn:microsoft.com/office/officeart/2005/8/layout/list1"/>
    <dgm:cxn modelId="{A5E488B9-F1FA-4260-BFB2-5E74D292E347}" type="presParOf" srcId="{09927D0D-FAF0-4AB7-8BF4-0B0ADC4565EB}" destId="{98B858B4-1B7F-4F1E-B275-61A343A1264E}" srcOrd="3" destOrd="0" presId="urn:microsoft.com/office/officeart/2005/8/layout/list1"/>
    <dgm:cxn modelId="{0A5AC9EE-BE5A-4296-92D1-9DF057FBF1FD}" type="presParOf" srcId="{09927D0D-FAF0-4AB7-8BF4-0B0ADC4565EB}" destId="{350803CD-9FE2-4471-8648-2EDBF07AF6CA}" srcOrd="4" destOrd="0" presId="urn:microsoft.com/office/officeart/2005/8/layout/list1"/>
    <dgm:cxn modelId="{2656274B-A000-4690-84F5-A845E3DBA61E}" type="presParOf" srcId="{350803CD-9FE2-4471-8648-2EDBF07AF6CA}" destId="{2EE4B215-82BE-4544-BB11-62C7B626AB07}" srcOrd="0" destOrd="0" presId="urn:microsoft.com/office/officeart/2005/8/layout/list1"/>
    <dgm:cxn modelId="{8F22C979-777A-40D5-A9D3-A0ED54BDFE82}" type="presParOf" srcId="{350803CD-9FE2-4471-8648-2EDBF07AF6CA}" destId="{D97ACEA9-D4AE-41B3-8DF9-2723777B65C9}" srcOrd="1" destOrd="0" presId="urn:microsoft.com/office/officeart/2005/8/layout/list1"/>
    <dgm:cxn modelId="{8FB9FD28-8FFA-485E-9EED-E377F3117013}" type="presParOf" srcId="{09927D0D-FAF0-4AB7-8BF4-0B0ADC4565EB}" destId="{325FCD65-3A0F-4357-9D68-647332C2AFAC}" srcOrd="5" destOrd="0" presId="urn:microsoft.com/office/officeart/2005/8/layout/list1"/>
    <dgm:cxn modelId="{78A99420-9021-464F-9806-C2916BA2EAA3}" type="presParOf" srcId="{09927D0D-FAF0-4AB7-8BF4-0B0ADC4565EB}" destId="{E82FCCD3-C74E-497C-89DB-8C0F7F5D9180}" srcOrd="6" destOrd="0" presId="urn:microsoft.com/office/officeart/2005/8/layout/list1"/>
    <dgm:cxn modelId="{EBC7AB1F-6D1B-424D-B352-79A689281A36}" type="presParOf" srcId="{09927D0D-FAF0-4AB7-8BF4-0B0ADC4565EB}" destId="{67D16F77-339E-4EC6-9E17-90E30B96CE26}" srcOrd="7" destOrd="0" presId="urn:microsoft.com/office/officeart/2005/8/layout/list1"/>
    <dgm:cxn modelId="{32113473-786E-41FB-A5F6-285F80544E48}" type="presParOf" srcId="{09927D0D-FAF0-4AB7-8BF4-0B0ADC4565EB}" destId="{557F11CB-A1D1-47D0-9A83-CD653B7F1542}" srcOrd="8" destOrd="0" presId="urn:microsoft.com/office/officeart/2005/8/layout/list1"/>
    <dgm:cxn modelId="{5FE3AF13-5AD3-49D6-983E-80679F58476B}" type="presParOf" srcId="{557F11CB-A1D1-47D0-9A83-CD653B7F1542}" destId="{D61D42F0-08BD-4EA1-8B56-61D5CB5195A3}" srcOrd="0" destOrd="0" presId="urn:microsoft.com/office/officeart/2005/8/layout/list1"/>
    <dgm:cxn modelId="{AC5155AD-E1F7-4C2C-9BF5-4AA564A9E76A}" type="presParOf" srcId="{557F11CB-A1D1-47D0-9A83-CD653B7F1542}" destId="{F258583D-2CCE-4ED1-9F5E-D9D60EB247D3}" srcOrd="1" destOrd="0" presId="urn:microsoft.com/office/officeart/2005/8/layout/list1"/>
    <dgm:cxn modelId="{02EBCFF8-DD23-49FB-91BC-049EA26A3064}" type="presParOf" srcId="{09927D0D-FAF0-4AB7-8BF4-0B0ADC4565EB}" destId="{49A9D567-07B7-4BB6-88AA-1AF705569D81}" srcOrd="9" destOrd="0" presId="urn:microsoft.com/office/officeart/2005/8/layout/list1"/>
    <dgm:cxn modelId="{06154AE3-AB94-4F32-8E21-6B21401A91AD}" type="presParOf" srcId="{09927D0D-FAF0-4AB7-8BF4-0B0ADC4565EB}" destId="{AD249135-A0B8-4DDA-AE59-AF27AFB2A34D}" srcOrd="10" destOrd="0" presId="urn:microsoft.com/office/officeart/2005/8/layout/list1"/>
    <dgm:cxn modelId="{481077C6-33FA-49A8-8389-41C79D0EEDC9}" type="presParOf" srcId="{09927D0D-FAF0-4AB7-8BF4-0B0ADC4565EB}" destId="{B965CD6B-3275-4F56-8746-6B9E1296E582}" srcOrd="11" destOrd="0" presId="urn:microsoft.com/office/officeart/2005/8/layout/list1"/>
    <dgm:cxn modelId="{CA859E32-F1E9-45C6-8F46-F08AAA14ECEF}" type="presParOf" srcId="{09927D0D-FAF0-4AB7-8BF4-0B0ADC4565EB}" destId="{276A404E-9F4D-4F13-B109-BEBD04413D16}" srcOrd="12" destOrd="0" presId="urn:microsoft.com/office/officeart/2005/8/layout/list1"/>
    <dgm:cxn modelId="{9A557B04-7CC2-45E1-93EC-D21435D536A4}" type="presParOf" srcId="{276A404E-9F4D-4F13-B109-BEBD04413D16}" destId="{821BF968-09D6-43D2-A903-6B1CAC191014}" srcOrd="0" destOrd="0" presId="urn:microsoft.com/office/officeart/2005/8/layout/list1"/>
    <dgm:cxn modelId="{7C144727-12F3-4AD8-9969-CF74C66C2CC8}" type="presParOf" srcId="{276A404E-9F4D-4F13-B109-BEBD04413D16}" destId="{6CF50919-78D0-40D8-B1B4-898B1FC5DC86}" srcOrd="1" destOrd="0" presId="urn:microsoft.com/office/officeart/2005/8/layout/list1"/>
    <dgm:cxn modelId="{910D358B-84FC-4DC8-A437-114849D9AA52}" type="presParOf" srcId="{09927D0D-FAF0-4AB7-8BF4-0B0ADC4565EB}" destId="{C51941A7-78D4-4E4A-A797-B5AFBE1C2C08}" srcOrd="13" destOrd="0" presId="urn:microsoft.com/office/officeart/2005/8/layout/list1"/>
    <dgm:cxn modelId="{3BFF9A31-B29B-4656-80A8-1809664E91A9}" type="presParOf" srcId="{09927D0D-FAF0-4AB7-8BF4-0B0ADC4565EB}" destId="{E006B3A9-3792-42DD-AB05-52C071428AC1}" srcOrd="14" destOrd="0" presId="urn:microsoft.com/office/officeart/2005/8/layout/list1"/>
    <dgm:cxn modelId="{CC9FBF0F-1C58-4296-8CA2-DFAAC5434CEC}" type="presParOf" srcId="{09927D0D-FAF0-4AB7-8BF4-0B0ADC4565EB}" destId="{5BC7AB93-5426-48A5-B013-BE5DF0ABD9CE}" srcOrd="15" destOrd="0" presId="urn:microsoft.com/office/officeart/2005/8/layout/list1"/>
    <dgm:cxn modelId="{832977F4-0696-404E-A39E-95F01E20F636}" type="presParOf" srcId="{09927D0D-FAF0-4AB7-8BF4-0B0ADC4565EB}" destId="{484701A5-24D7-4992-997D-1FCCA8849434}" srcOrd="16" destOrd="0" presId="urn:microsoft.com/office/officeart/2005/8/layout/list1"/>
    <dgm:cxn modelId="{C73E89FF-E95E-4298-8C20-1792F343CBF0}" type="presParOf" srcId="{484701A5-24D7-4992-997D-1FCCA8849434}" destId="{810BBA42-440B-41B7-86A9-BFCEEA2EFF93}" srcOrd="0" destOrd="0" presId="urn:microsoft.com/office/officeart/2005/8/layout/list1"/>
    <dgm:cxn modelId="{1490136D-180F-458A-8B49-A803AEED73E8}" type="presParOf" srcId="{484701A5-24D7-4992-997D-1FCCA8849434}" destId="{453068D3-78BE-4817-9BE9-783D953DC5D3}" srcOrd="1" destOrd="0" presId="urn:microsoft.com/office/officeart/2005/8/layout/list1"/>
    <dgm:cxn modelId="{5A0A419D-8067-48F7-9001-5BBB3EE0203F}" type="presParOf" srcId="{09927D0D-FAF0-4AB7-8BF4-0B0ADC4565EB}" destId="{510AB8E1-D61D-4C85-AAB9-EB233F3C4ADE}" srcOrd="17" destOrd="0" presId="urn:microsoft.com/office/officeart/2005/8/layout/list1"/>
    <dgm:cxn modelId="{DABE44C5-481D-465A-BC26-783B02B45079}" type="presParOf" srcId="{09927D0D-FAF0-4AB7-8BF4-0B0ADC4565EB}" destId="{5408E969-7BE9-471C-AD4A-732060FC4436}" srcOrd="18"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966479B-30C2-4D42-BED0-AAABD1D2084A}" type="doc">
      <dgm:prSet loTypeId="urn:microsoft.com/office/officeart/2005/8/layout/list1" loCatId="list" qsTypeId="urn:microsoft.com/office/officeart/2005/8/quickstyle/simple1" qsCatId="simple" csTypeId="urn:microsoft.com/office/officeart/2005/8/colors/accent0_1" csCatId="mainScheme" phldr="1"/>
      <dgm:spPr/>
      <dgm:t>
        <a:bodyPr/>
        <a:lstStyle/>
        <a:p>
          <a:endParaRPr lang="es-ES"/>
        </a:p>
      </dgm:t>
    </dgm:pt>
    <dgm:pt modelId="{6144EC27-768E-4F8C-9E20-77CFE6840DE8}">
      <dgm:prSet phldrT="[Texto]"/>
      <dgm:spPr/>
      <dgm:t>
        <a:bodyPr/>
        <a:lstStyle/>
        <a:p>
          <a:r>
            <a:rPr lang="en-US" dirty="0" smtClean="0"/>
            <a:t>HTML</a:t>
          </a:r>
          <a:endParaRPr lang="es-ES" dirty="0"/>
        </a:p>
      </dgm:t>
    </dgm:pt>
    <dgm:pt modelId="{942F94FE-49B0-455E-BBDD-CD1AE0567CC8}" type="parTrans" cxnId="{E23F2AAF-C9E4-420A-A89D-A974301A291D}">
      <dgm:prSet/>
      <dgm:spPr/>
      <dgm:t>
        <a:bodyPr/>
        <a:lstStyle/>
        <a:p>
          <a:endParaRPr lang="es-ES"/>
        </a:p>
      </dgm:t>
    </dgm:pt>
    <dgm:pt modelId="{2DE11EFD-E9C5-475E-8C34-6662B1CCEEBD}" type="sibTrans" cxnId="{E23F2AAF-C9E4-420A-A89D-A974301A291D}">
      <dgm:prSet/>
      <dgm:spPr/>
      <dgm:t>
        <a:bodyPr/>
        <a:lstStyle/>
        <a:p>
          <a:endParaRPr lang="es-ES"/>
        </a:p>
      </dgm:t>
    </dgm:pt>
    <dgm:pt modelId="{22A8FECD-B4BB-4898-B0BF-E3C080C8D14D}">
      <dgm:prSet phldrT="[Texto]"/>
      <dgm:spPr/>
      <dgm:t>
        <a:bodyPr/>
        <a:lstStyle/>
        <a:p>
          <a:r>
            <a:rPr lang="en-US" dirty="0" smtClean="0"/>
            <a:t>ASP</a:t>
          </a:r>
          <a:endParaRPr lang="es-ES" dirty="0"/>
        </a:p>
      </dgm:t>
    </dgm:pt>
    <dgm:pt modelId="{68D39871-1F32-425D-9FA8-372F9C7F3407}" type="parTrans" cxnId="{6CEC87DA-1890-4A9B-8500-F745517B9EFE}">
      <dgm:prSet/>
      <dgm:spPr/>
      <dgm:t>
        <a:bodyPr/>
        <a:lstStyle/>
        <a:p>
          <a:endParaRPr lang="es-ES"/>
        </a:p>
      </dgm:t>
    </dgm:pt>
    <dgm:pt modelId="{D35FF905-C65C-4E3B-8A67-BEE37C351BB7}" type="sibTrans" cxnId="{6CEC87DA-1890-4A9B-8500-F745517B9EFE}">
      <dgm:prSet/>
      <dgm:spPr/>
      <dgm:t>
        <a:bodyPr/>
        <a:lstStyle/>
        <a:p>
          <a:endParaRPr lang="es-ES"/>
        </a:p>
      </dgm:t>
    </dgm:pt>
    <dgm:pt modelId="{A4E648B0-571A-4CF8-93ED-683A8796EF8F}">
      <dgm:prSet phldrT="[Texto]"/>
      <dgm:spPr/>
      <dgm:t>
        <a:bodyPr/>
        <a:lstStyle/>
        <a:p>
          <a:r>
            <a:rPr lang="en-US" dirty="0" smtClean="0"/>
            <a:t>PHP</a:t>
          </a:r>
        </a:p>
      </dgm:t>
    </dgm:pt>
    <dgm:pt modelId="{BAA27847-35E6-4B7E-A717-DF8B01E6E6DA}" type="parTrans" cxnId="{31B8DACB-15ED-40A2-BAEC-6230CD61B561}">
      <dgm:prSet/>
      <dgm:spPr/>
      <dgm:t>
        <a:bodyPr/>
        <a:lstStyle/>
        <a:p>
          <a:endParaRPr lang="es-ES"/>
        </a:p>
      </dgm:t>
    </dgm:pt>
    <dgm:pt modelId="{B6F22B42-43AA-4040-99E3-3631BE9B211B}" type="sibTrans" cxnId="{31B8DACB-15ED-40A2-BAEC-6230CD61B561}">
      <dgm:prSet/>
      <dgm:spPr/>
      <dgm:t>
        <a:bodyPr/>
        <a:lstStyle/>
        <a:p>
          <a:endParaRPr lang="es-ES"/>
        </a:p>
      </dgm:t>
    </dgm:pt>
    <dgm:pt modelId="{00443C96-BD25-4807-9235-A27A7228E136}">
      <dgm:prSet/>
      <dgm:spPr/>
      <dgm:t>
        <a:bodyPr/>
        <a:lstStyle/>
        <a:p>
          <a:r>
            <a:rPr lang="en-US" dirty="0" smtClean="0"/>
            <a:t>Perl</a:t>
          </a:r>
          <a:endParaRPr lang="es-ES" dirty="0"/>
        </a:p>
      </dgm:t>
    </dgm:pt>
    <dgm:pt modelId="{25D29169-06B0-4E12-B926-B626647A1FEC}" type="parTrans" cxnId="{63AA5B98-7398-4309-A022-581B0588A6FE}">
      <dgm:prSet/>
      <dgm:spPr/>
      <dgm:t>
        <a:bodyPr/>
        <a:lstStyle/>
        <a:p>
          <a:endParaRPr lang="es-ES"/>
        </a:p>
      </dgm:t>
    </dgm:pt>
    <dgm:pt modelId="{0CACF830-1659-4847-AC14-077024FCB5B7}" type="sibTrans" cxnId="{63AA5B98-7398-4309-A022-581B0588A6FE}">
      <dgm:prSet/>
      <dgm:spPr/>
      <dgm:t>
        <a:bodyPr/>
        <a:lstStyle/>
        <a:p>
          <a:endParaRPr lang="es-ES"/>
        </a:p>
      </dgm:t>
    </dgm:pt>
    <dgm:pt modelId="{689CAAD4-6DC1-478A-BCCC-3443A9489F8F}">
      <dgm:prSet/>
      <dgm:spPr/>
      <dgm:t>
        <a:bodyPr/>
        <a:lstStyle/>
        <a:p>
          <a:r>
            <a:rPr lang="en-US" smtClean="0"/>
            <a:t>JSP</a:t>
          </a:r>
          <a:endParaRPr lang="en-US"/>
        </a:p>
      </dgm:t>
    </dgm:pt>
    <dgm:pt modelId="{76D60560-A478-4097-B1A5-4BCA945D385B}" type="parTrans" cxnId="{09806B85-DCFC-4C39-8E36-59EA5473DCE1}">
      <dgm:prSet/>
      <dgm:spPr/>
      <dgm:t>
        <a:bodyPr/>
        <a:lstStyle/>
        <a:p>
          <a:endParaRPr lang="es-ES"/>
        </a:p>
      </dgm:t>
    </dgm:pt>
    <dgm:pt modelId="{96752025-7CA3-48A7-AF63-62D96682C8C0}" type="sibTrans" cxnId="{09806B85-DCFC-4C39-8E36-59EA5473DCE1}">
      <dgm:prSet/>
      <dgm:spPr/>
      <dgm:t>
        <a:bodyPr/>
        <a:lstStyle/>
        <a:p>
          <a:endParaRPr lang="es-ES"/>
        </a:p>
      </dgm:t>
    </dgm:pt>
    <dgm:pt modelId="{BF9B1A5C-DCCA-477E-A539-4FDE292221B3}">
      <dgm:prSet phldrT="[Texto]"/>
      <dgm:spPr/>
      <dgm:t>
        <a:bodyPr/>
        <a:lstStyle/>
        <a:p>
          <a:r>
            <a:rPr lang="en-US" dirty="0" err="1" smtClean="0"/>
            <a:t>Phyton</a:t>
          </a:r>
          <a:endParaRPr lang="es-ES" dirty="0"/>
        </a:p>
      </dgm:t>
    </dgm:pt>
    <dgm:pt modelId="{C33D2D10-9D9C-460D-897C-42E9BF2DF64B}" type="parTrans" cxnId="{B5CE74C4-691D-4D6D-B6B1-7D65B51E897D}">
      <dgm:prSet/>
      <dgm:spPr/>
      <dgm:t>
        <a:bodyPr/>
        <a:lstStyle/>
        <a:p>
          <a:endParaRPr lang="es-ES"/>
        </a:p>
      </dgm:t>
    </dgm:pt>
    <dgm:pt modelId="{251B6247-D7DB-433E-B2E6-BF9B947BD12E}" type="sibTrans" cxnId="{B5CE74C4-691D-4D6D-B6B1-7D65B51E897D}">
      <dgm:prSet/>
      <dgm:spPr/>
      <dgm:t>
        <a:bodyPr/>
        <a:lstStyle/>
        <a:p>
          <a:endParaRPr lang="es-ES"/>
        </a:p>
      </dgm:t>
    </dgm:pt>
    <dgm:pt modelId="{09927D0D-FAF0-4AB7-8BF4-0B0ADC4565EB}" type="pres">
      <dgm:prSet presAssocID="{B966479B-30C2-4D42-BED0-AAABD1D2084A}" presName="linear" presStyleCnt="0">
        <dgm:presLayoutVars>
          <dgm:dir/>
          <dgm:animLvl val="lvl"/>
          <dgm:resizeHandles val="exact"/>
        </dgm:presLayoutVars>
      </dgm:prSet>
      <dgm:spPr/>
      <dgm:t>
        <a:bodyPr/>
        <a:lstStyle/>
        <a:p>
          <a:endParaRPr lang="es-ES"/>
        </a:p>
      </dgm:t>
    </dgm:pt>
    <dgm:pt modelId="{DC8B58CF-F581-41CD-8B0C-D649DA18F1A6}" type="pres">
      <dgm:prSet presAssocID="{6144EC27-768E-4F8C-9E20-77CFE6840DE8}" presName="parentLin" presStyleCnt="0"/>
      <dgm:spPr/>
    </dgm:pt>
    <dgm:pt modelId="{9023B9B3-8886-498B-929B-3A86CF67AF8B}" type="pres">
      <dgm:prSet presAssocID="{6144EC27-768E-4F8C-9E20-77CFE6840DE8}" presName="parentLeftMargin" presStyleLbl="node1" presStyleIdx="0" presStyleCnt="6"/>
      <dgm:spPr/>
      <dgm:t>
        <a:bodyPr/>
        <a:lstStyle/>
        <a:p>
          <a:endParaRPr lang="es-ES"/>
        </a:p>
      </dgm:t>
    </dgm:pt>
    <dgm:pt modelId="{6DB0B4F6-A19A-43FD-9F71-2FFB9168405E}" type="pres">
      <dgm:prSet presAssocID="{6144EC27-768E-4F8C-9E20-77CFE6840DE8}" presName="parentText" presStyleLbl="node1" presStyleIdx="0" presStyleCnt="6">
        <dgm:presLayoutVars>
          <dgm:chMax val="0"/>
          <dgm:bulletEnabled val="1"/>
        </dgm:presLayoutVars>
      </dgm:prSet>
      <dgm:spPr/>
      <dgm:t>
        <a:bodyPr/>
        <a:lstStyle/>
        <a:p>
          <a:endParaRPr lang="es-ES"/>
        </a:p>
      </dgm:t>
    </dgm:pt>
    <dgm:pt modelId="{33440FE5-B73A-4D9A-AC73-CFF5E959BFF6}" type="pres">
      <dgm:prSet presAssocID="{6144EC27-768E-4F8C-9E20-77CFE6840DE8}" presName="negativeSpace" presStyleCnt="0"/>
      <dgm:spPr/>
    </dgm:pt>
    <dgm:pt modelId="{F92D7752-8DCF-44B4-B78E-7C40AB253685}" type="pres">
      <dgm:prSet presAssocID="{6144EC27-768E-4F8C-9E20-77CFE6840DE8}" presName="childText" presStyleLbl="conFgAcc1" presStyleIdx="0" presStyleCnt="6">
        <dgm:presLayoutVars>
          <dgm:bulletEnabled val="1"/>
        </dgm:presLayoutVars>
      </dgm:prSet>
      <dgm:spPr/>
    </dgm:pt>
    <dgm:pt modelId="{7CD99C08-4087-4070-9FDE-23347AFDB815}" type="pres">
      <dgm:prSet presAssocID="{2DE11EFD-E9C5-475E-8C34-6662B1CCEEBD}" presName="spaceBetweenRectangles" presStyleCnt="0"/>
      <dgm:spPr/>
    </dgm:pt>
    <dgm:pt modelId="{9BEE6F59-C46E-4005-AC12-705A8077CEF7}" type="pres">
      <dgm:prSet presAssocID="{22A8FECD-B4BB-4898-B0BF-E3C080C8D14D}" presName="parentLin" presStyleCnt="0"/>
      <dgm:spPr/>
    </dgm:pt>
    <dgm:pt modelId="{2E1FDA0C-5FDE-4BF9-94B8-444D881E7D73}" type="pres">
      <dgm:prSet presAssocID="{22A8FECD-B4BB-4898-B0BF-E3C080C8D14D}" presName="parentLeftMargin" presStyleLbl="node1" presStyleIdx="0" presStyleCnt="6"/>
      <dgm:spPr/>
      <dgm:t>
        <a:bodyPr/>
        <a:lstStyle/>
        <a:p>
          <a:endParaRPr lang="es-ES"/>
        </a:p>
      </dgm:t>
    </dgm:pt>
    <dgm:pt modelId="{474248D1-E4E9-4B24-8CCF-2D6A94C41118}" type="pres">
      <dgm:prSet presAssocID="{22A8FECD-B4BB-4898-B0BF-E3C080C8D14D}" presName="parentText" presStyleLbl="node1" presStyleIdx="1" presStyleCnt="6">
        <dgm:presLayoutVars>
          <dgm:chMax val="0"/>
          <dgm:bulletEnabled val="1"/>
        </dgm:presLayoutVars>
      </dgm:prSet>
      <dgm:spPr/>
      <dgm:t>
        <a:bodyPr/>
        <a:lstStyle/>
        <a:p>
          <a:endParaRPr lang="es-ES"/>
        </a:p>
      </dgm:t>
    </dgm:pt>
    <dgm:pt modelId="{054819A5-8B7D-48F4-A52D-354E99FA7AAC}" type="pres">
      <dgm:prSet presAssocID="{22A8FECD-B4BB-4898-B0BF-E3C080C8D14D}" presName="negativeSpace" presStyleCnt="0"/>
      <dgm:spPr/>
    </dgm:pt>
    <dgm:pt modelId="{23B5F593-60F0-4297-B73A-C55597064D09}" type="pres">
      <dgm:prSet presAssocID="{22A8FECD-B4BB-4898-B0BF-E3C080C8D14D}" presName="childText" presStyleLbl="conFgAcc1" presStyleIdx="1" presStyleCnt="6">
        <dgm:presLayoutVars>
          <dgm:bulletEnabled val="1"/>
        </dgm:presLayoutVars>
      </dgm:prSet>
      <dgm:spPr/>
    </dgm:pt>
    <dgm:pt modelId="{98B858B4-1B7F-4F1E-B275-61A343A1264E}" type="pres">
      <dgm:prSet presAssocID="{D35FF905-C65C-4E3B-8A67-BEE37C351BB7}" presName="spaceBetweenRectangles" presStyleCnt="0"/>
      <dgm:spPr/>
    </dgm:pt>
    <dgm:pt modelId="{350803CD-9FE2-4471-8648-2EDBF07AF6CA}" type="pres">
      <dgm:prSet presAssocID="{A4E648B0-571A-4CF8-93ED-683A8796EF8F}" presName="parentLin" presStyleCnt="0"/>
      <dgm:spPr/>
    </dgm:pt>
    <dgm:pt modelId="{2EE4B215-82BE-4544-BB11-62C7B626AB07}" type="pres">
      <dgm:prSet presAssocID="{A4E648B0-571A-4CF8-93ED-683A8796EF8F}" presName="parentLeftMargin" presStyleLbl="node1" presStyleIdx="1" presStyleCnt="6"/>
      <dgm:spPr/>
      <dgm:t>
        <a:bodyPr/>
        <a:lstStyle/>
        <a:p>
          <a:endParaRPr lang="es-ES"/>
        </a:p>
      </dgm:t>
    </dgm:pt>
    <dgm:pt modelId="{D97ACEA9-D4AE-41B3-8DF9-2723777B65C9}" type="pres">
      <dgm:prSet presAssocID="{A4E648B0-571A-4CF8-93ED-683A8796EF8F}" presName="parentText" presStyleLbl="node1" presStyleIdx="2" presStyleCnt="6">
        <dgm:presLayoutVars>
          <dgm:chMax val="0"/>
          <dgm:bulletEnabled val="1"/>
        </dgm:presLayoutVars>
      </dgm:prSet>
      <dgm:spPr/>
      <dgm:t>
        <a:bodyPr/>
        <a:lstStyle/>
        <a:p>
          <a:endParaRPr lang="es-ES"/>
        </a:p>
      </dgm:t>
    </dgm:pt>
    <dgm:pt modelId="{325FCD65-3A0F-4357-9D68-647332C2AFAC}" type="pres">
      <dgm:prSet presAssocID="{A4E648B0-571A-4CF8-93ED-683A8796EF8F}" presName="negativeSpace" presStyleCnt="0"/>
      <dgm:spPr/>
    </dgm:pt>
    <dgm:pt modelId="{E82FCCD3-C74E-497C-89DB-8C0F7F5D9180}" type="pres">
      <dgm:prSet presAssocID="{A4E648B0-571A-4CF8-93ED-683A8796EF8F}" presName="childText" presStyleLbl="conFgAcc1" presStyleIdx="2" presStyleCnt="6">
        <dgm:presLayoutVars>
          <dgm:bulletEnabled val="1"/>
        </dgm:presLayoutVars>
      </dgm:prSet>
      <dgm:spPr/>
    </dgm:pt>
    <dgm:pt modelId="{67D16F77-339E-4EC6-9E17-90E30B96CE26}" type="pres">
      <dgm:prSet presAssocID="{B6F22B42-43AA-4040-99E3-3631BE9B211B}" presName="spaceBetweenRectangles" presStyleCnt="0"/>
      <dgm:spPr/>
    </dgm:pt>
    <dgm:pt modelId="{1AFA490C-8A23-4375-88CF-A97F1DB56D8F}" type="pres">
      <dgm:prSet presAssocID="{00443C96-BD25-4807-9235-A27A7228E136}" presName="parentLin" presStyleCnt="0"/>
      <dgm:spPr/>
    </dgm:pt>
    <dgm:pt modelId="{8B40685C-85BB-429D-BD32-2FC4468B30CA}" type="pres">
      <dgm:prSet presAssocID="{00443C96-BD25-4807-9235-A27A7228E136}" presName="parentLeftMargin" presStyleLbl="node1" presStyleIdx="2" presStyleCnt="6"/>
      <dgm:spPr/>
      <dgm:t>
        <a:bodyPr/>
        <a:lstStyle/>
        <a:p>
          <a:endParaRPr lang="es-ES"/>
        </a:p>
      </dgm:t>
    </dgm:pt>
    <dgm:pt modelId="{54929B40-4901-46B8-9269-D82126CC66BA}" type="pres">
      <dgm:prSet presAssocID="{00443C96-BD25-4807-9235-A27A7228E136}" presName="parentText" presStyleLbl="node1" presStyleIdx="3" presStyleCnt="6">
        <dgm:presLayoutVars>
          <dgm:chMax val="0"/>
          <dgm:bulletEnabled val="1"/>
        </dgm:presLayoutVars>
      </dgm:prSet>
      <dgm:spPr/>
      <dgm:t>
        <a:bodyPr/>
        <a:lstStyle/>
        <a:p>
          <a:endParaRPr lang="es-ES"/>
        </a:p>
      </dgm:t>
    </dgm:pt>
    <dgm:pt modelId="{F6E2CBC2-A6CB-4E04-B2B6-AFA9D45018F3}" type="pres">
      <dgm:prSet presAssocID="{00443C96-BD25-4807-9235-A27A7228E136}" presName="negativeSpace" presStyleCnt="0"/>
      <dgm:spPr/>
    </dgm:pt>
    <dgm:pt modelId="{2D9E50AF-853F-482E-BAD9-52AEB3E2FC0B}" type="pres">
      <dgm:prSet presAssocID="{00443C96-BD25-4807-9235-A27A7228E136}" presName="childText" presStyleLbl="conFgAcc1" presStyleIdx="3" presStyleCnt="6">
        <dgm:presLayoutVars>
          <dgm:bulletEnabled val="1"/>
        </dgm:presLayoutVars>
      </dgm:prSet>
      <dgm:spPr/>
    </dgm:pt>
    <dgm:pt modelId="{557849B3-EE33-4B11-AA36-0C5B9DD8F291}" type="pres">
      <dgm:prSet presAssocID="{0CACF830-1659-4847-AC14-077024FCB5B7}" presName="spaceBetweenRectangles" presStyleCnt="0"/>
      <dgm:spPr/>
    </dgm:pt>
    <dgm:pt modelId="{557F11CB-A1D1-47D0-9A83-CD653B7F1542}" type="pres">
      <dgm:prSet presAssocID="{689CAAD4-6DC1-478A-BCCC-3443A9489F8F}" presName="parentLin" presStyleCnt="0"/>
      <dgm:spPr/>
    </dgm:pt>
    <dgm:pt modelId="{D61D42F0-08BD-4EA1-8B56-61D5CB5195A3}" type="pres">
      <dgm:prSet presAssocID="{689CAAD4-6DC1-478A-BCCC-3443A9489F8F}" presName="parentLeftMargin" presStyleLbl="node1" presStyleIdx="3" presStyleCnt="6"/>
      <dgm:spPr/>
      <dgm:t>
        <a:bodyPr/>
        <a:lstStyle/>
        <a:p>
          <a:endParaRPr lang="es-ES"/>
        </a:p>
      </dgm:t>
    </dgm:pt>
    <dgm:pt modelId="{F258583D-2CCE-4ED1-9F5E-D9D60EB247D3}" type="pres">
      <dgm:prSet presAssocID="{689CAAD4-6DC1-478A-BCCC-3443A9489F8F}" presName="parentText" presStyleLbl="node1" presStyleIdx="4" presStyleCnt="6">
        <dgm:presLayoutVars>
          <dgm:chMax val="0"/>
          <dgm:bulletEnabled val="1"/>
        </dgm:presLayoutVars>
      </dgm:prSet>
      <dgm:spPr/>
      <dgm:t>
        <a:bodyPr/>
        <a:lstStyle/>
        <a:p>
          <a:endParaRPr lang="es-ES"/>
        </a:p>
      </dgm:t>
    </dgm:pt>
    <dgm:pt modelId="{49A9D567-07B7-4BB6-88AA-1AF705569D81}" type="pres">
      <dgm:prSet presAssocID="{689CAAD4-6DC1-478A-BCCC-3443A9489F8F}" presName="negativeSpace" presStyleCnt="0"/>
      <dgm:spPr/>
    </dgm:pt>
    <dgm:pt modelId="{AD249135-A0B8-4DDA-AE59-AF27AFB2A34D}" type="pres">
      <dgm:prSet presAssocID="{689CAAD4-6DC1-478A-BCCC-3443A9489F8F}" presName="childText" presStyleLbl="conFgAcc1" presStyleIdx="4" presStyleCnt="6">
        <dgm:presLayoutVars>
          <dgm:bulletEnabled val="1"/>
        </dgm:presLayoutVars>
      </dgm:prSet>
      <dgm:spPr/>
    </dgm:pt>
    <dgm:pt modelId="{B965CD6B-3275-4F56-8746-6B9E1296E582}" type="pres">
      <dgm:prSet presAssocID="{96752025-7CA3-48A7-AF63-62D96682C8C0}" presName="spaceBetweenRectangles" presStyleCnt="0"/>
      <dgm:spPr/>
    </dgm:pt>
    <dgm:pt modelId="{DF8CF5F0-F086-4BED-8D7F-9C97C218B4D3}" type="pres">
      <dgm:prSet presAssocID="{BF9B1A5C-DCCA-477E-A539-4FDE292221B3}" presName="parentLin" presStyleCnt="0"/>
      <dgm:spPr/>
    </dgm:pt>
    <dgm:pt modelId="{4597B1DE-02B0-4DD7-9416-0811E0D75D74}" type="pres">
      <dgm:prSet presAssocID="{BF9B1A5C-DCCA-477E-A539-4FDE292221B3}" presName="parentLeftMargin" presStyleLbl="node1" presStyleIdx="4" presStyleCnt="6"/>
      <dgm:spPr/>
      <dgm:t>
        <a:bodyPr/>
        <a:lstStyle/>
        <a:p>
          <a:endParaRPr lang="es-ES"/>
        </a:p>
      </dgm:t>
    </dgm:pt>
    <dgm:pt modelId="{8F59F00F-546A-466B-B82B-7172AD8923B0}" type="pres">
      <dgm:prSet presAssocID="{BF9B1A5C-DCCA-477E-A539-4FDE292221B3}" presName="parentText" presStyleLbl="node1" presStyleIdx="5" presStyleCnt="6">
        <dgm:presLayoutVars>
          <dgm:chMax val="0"/>
          <dgm:bulletEnabled val="1"/>
        </dgm:presLayoutVars>
      </dgm:prSet>
      <dgm:spPr/>
      <dgm:t>
        <a:bodyPr/>
        <a:lstStyle/>
        <a:p>
          <a:endParaRPr lang="es-ES"/>
        </a:p>
      </dgm:t>
    </dgm:pt>
    <dgm:pt modelId="{447BEF4B-3DC8-435B-B966-CD75024314C7}" type="pres">
      <dgm:prSet presAssocID="{BF9B1A5C-DCCA-477E-A539-4FDE292221B3}" presName="negativeSpace" presStyleCnt="0"/>
      <dgm:spPr/>
    </dgm:pt>
    <dgm:pt modelId="{CED67540-072A-4E35-A6A7-18A68161BE27}" type="pres">
      <dgm:prSet presAssocID="{BF9B1A5C-DCCA-477E-A539-4FDE292221B3}" presName="childText" presStyleLbl="conFgAcc1" presStyleIdx="5" presStyleCnt="6">
        <dgm:presLayoutVars>
          <dgm:bulletEnabled val="1"/>
        </dgm:presLayoutVars>
      </dgm:prSet>
      <dgm:spPr/>
    </dgm:pt>
  </dgm:ptLst>
  <dgm:cxnLst>
    <dgm:cxn modelId="{FB0E1CAC-9CB5-4E91-A8A3-EA58A7FEA8CF}" type="presOf" srcId="{BF9B1A5C-DCCA-477E-A539-4FDE292221B3}" destId="{4597B1DE-02B0-4DD7-9416-0811E0D75D74}" srcOrd="0" destOrd="0" presId="urn:microsoft.com/office/officeart/2005/8/layout/list1"/>
    <dgm:cxn modelId="{6CEC87DA-1890-4A9B-8500-F745517B9EFE}" srcId="{B966479B-30C2-4D42-BED0-AAABD1D2084A}" destId="{22A8FECD-B4BB-4898-B0BF-E3C080C8D14D}" srcOrd="1" destOrd="0" parTransId="{68D39871-1F32-425D-9FA8-372F9C7F3407}" sibTransId="{D35FF905-C65C-4E3B-8A67-BEE37C351BB7}"/>
    <dgm:cxn modelId="{E8861DA9-E832-4C05-85F0-F27B8A643D64}" type="presOf" srcId="{A4E648B0-571A-4CF8-93ED-683A8796EF8F}" destId="{D97ACEA9-D4AE-41B3-8DF9-2723777B65C9}" srcOrd="1" destOrd="0" presId="urn:microsoft.com/office/officeart/2005/8/layout/list1"/>
    <dgm:cxn modelId="{A3138AB9-2063-431D-8706-8CF3098530F1}" type="presOf" srcId="{BF9B1A5C-DCCA-477E-A539-4FDE292221B3}" destId="{8F59F00F-546A-466B-B82B-7172AD8923B0}" srcOrd="1" destOrd="0" presId="urn:microsoft.com/office/officeart/2005/8/layout/list1"/>
    <dgm:cxn modelId="{E23F2AAF-C9E4-420A-A89D-A974301A291D}" srcId="{B966479B-30C2-4D42-BED0-AAABD1D2084A}" destId="{6144EC27-768E-4F8C-9E20-77CFE6840DE8}" srcOrd="0" destOrd="0" parTransId="{942F94FE-49B0-455E-BBDD-CD1AE0567CC8}" sibTransId="{2DE11EFD-E9C5-475E-8C34-6662B1CCEEBD}"/>
    <dgm:cxn modelId="{05B19C9C-6310-4E39-B85A-C80600C5C372}" type="presOf" srcId="{6144EC27-768E-4F8C-9E20-77CFE6840DE8}" destId="{6DB0B4F6-A19A-43FD-9F71-2FFB9168405E}" srcOrd="1" destOrd="0" presId="urn:microsoft.com/office/officeart/2005/8/layout/list1"/>
    <dgm:cxn modelId="{DC4195B5-A2D9-4B06-83E8-74D685349C47}" type="presOf" srcId="{689CAAD4-6DC1-478A-BCCC-3443A9489F8F}" destId="{F258583D-2CCE-4ED1-9F5E-D9D60EB247D3}" srcOrd="1" destOrd="0" presId="urn:microsoft.com/office/officeart/2005/8/layout/list1"/>
    <dgm:cxn modelId="{63AA5B98-7398-4309-A022-581B0588A6FE}" srcId="{B966479B-30C2-4D42-BED0-AAABD1D2084A}" destId="{00443C96-BD25-4807-9235-A27A7228E136}" srcOrd="3" destOrd="0" parTransId="{25D29169-06B0-4E12-B926-B626647A1FEC}" sibTransId="{0CACF830-1659-4847-AC14-077024FCB5B7}"/>
    <dgm:cxn modelId="{09806B85-DCFC-4C39-8E36-59EA5473DCE1}" srcId="{B966479B-30C2-4D42-BED0-AAABD1D2084A}" destId="{689CAAD4-6DC1-478A-BCCC-3443A9489F8F}" srcOrd="4" destOrd="0" parTransId="{76D60560-A478-4097-B1A5-4BCA945D385B}" sibTransId="{96752025-7CA3-48A7-AF63-62D96682C8C0}"/>
    <dgm:cxn modelId="{DADF00D1-E0A0-4809-B836-87D09EE57F4C}" type="presOf" srcId="{00443C96-BD25-4807-9235-A27A7228E136}" destId="{54929B40-4901-46B8-9269-D82126CC66BA}" srcOrd="1" destOrd="0" presId="urn:microsoft.com/office/officeart/2005/8/layout/list1"/>
    <dgm:cxn modelId="{1626C9E4-8C32-4E1D-8069-6A1DF16B6EFA}" type="presOf" srcId="{689CAAD4-6DC1-478A-BCCC-3443A9489F8F}" destId="{D61D42F0-08BD-4EA1-8B56-61D5CB5195A3}" srcOrd="0" destOrd="0" presId="urn:microsoft.com/office/officeart/2005/8/layout/list1"/>
    <dgm:cxn modelId="{B5CE74C4-691D-4D6D-B6B1-7D65B51E897D}" srcId="{B966479B-30C2-4D42-BED0-AAABD1D2084A}" destId="{BF9B1A5C-DCCA-477E-A539-4FDE292221B3}" srcOrd="5" destOrd="0" parTransId="{C33D2D10-9D9C-460D-897C-42E9BF2DF64B}" sibTransId="{251B6247-D7DB-433E-B2E6-BF9B947BD12E}"/>
    <dgm:cxn modelId="{9FBB9DC4-9712-4DC5-9614-91C044E3F7A0}" type="presOf" srcId="{22A8FECD-B4BB-4898-B0BF-E3C080C8D14D}" destId="{474248D1-E4E9-4B24-8CCF-2D6A94C41118}" srcOrd="1" destOrd="0" presId="urn:microsoft.com/office/officeart/2005/8/layout/list1"/>
    <dgm:cxn modelId="{49B6A754-ECBB-414E-9985-970DE27F39CE}" type="presOf" srcId="{A4E648B0-571A-4CF8-93ED-683A8796EF8F}" destId="{2EE4B215-82BE-4544-BB11-62C7B626AB07}" srcOrd="0" destOrd="0" presId="urn:microsoft.com/office/officeart/2005/8/layout/list1"/>
    <dgm:cxn modelId="{31B8DACB-15ED-40A2-BAEC-6230CD61B561}" srcId="{B966479B-30C2-4D42-BED0-AAABD1D2084A}" destId="{A4E648B0-571A-4CF8-93ED-683A8796EF8F}" srcOrd="2" destOrd="0" parTransId="{BAA27847-35E6-4B7E-A717-DF8B01E6E6DA}" sibTransId="{B6F22B42-43AA-4040-99E3-3631BE9B211B}"/>
    <dgm:cxn modelId="{D016AC34-AFE6-4919-BEF7-00129B6E9573}" type="presOf" srcId="{22A8FECD-B4BB-4898-B0BF-E3C080C8D14D}" destId="{2E1FDA0C-5FDE-4BF9-94B8-444D881E7D73}" srcOrd="0" destOrd="0" presId="urn:microsoft.com/office/officeart/2005/8/layout/list1"/>
    <dgm:cxn modelId="{83592F71-0BC3-4554-A383-7B1A1BA43D9C}" type="presOf" srcId="{B966479B-30C2-4D42-BED0-AAABD1D2084A}" destId="{09927D0D-FAF0-4AB7-8BF4-0B0ADC4565EB}" srcOrd="0" destOrd="0" presId="urn:microsoft.com/office/officeart/2005/8/layout/list1"/>
    <dgm:cxn modelId="{BD2AA34B-298A-4242-992F-CB16350DE11D}" type="presOf" srcId="{00443C96-BD25-4807-9235-A27A7228E136}" destId="{8B40685C-85BB-429D-BD32-2FC4468B30CA}" srcOrd="0" destOrd="0" presId="urn:microsoft.com/office/officeart/2005/8/layout/list1"/>
    <dgm:cxn modelId="{868F8D92-8EDF-4430-9DAD-D9BA5F297AEA}" type="presOf" srcId="{6144EC27-768E-4F8C-9E20-77CFE6840DE8}" destId="{9023B9B3-8886-498B-929B-3A86CF67AF8B}" srcOrd="0" destOrd="0" presId="urn:microsoft.com/office/officeart/2005/8/layout/list1"/>
    <dgm:cxn modelId="{5F9A05A8-A03A-4C91-AE95-85F347B1B178}" type="presParOf" srcId="{09927D0D-FAF0-4AB7-8BF4-0B0ADC4565EB}" destId="{DC8B58CF-F581-41CD-8B0C-D649DA18F1A6}" srcOrd="0" destOrd="0" presId="urn:microsoft.com/office/officeart/2005/8/layout/list1"/>
    <dgm:cxn modelId="{0EB15798-C677-452B-A86D-67F8EAA1CC53}" type="presParOf" srcId="{DC8B58CF-F581-41CD-8B0C-D649DA18F1A6}" destId="{9023B9B3-8886-498B-929B-3A86CF67AF8B}" srcOrd="0" destOrd="0" presId="urn:microsoft.com/office/officeart/2005/8/layout/list1"/>
    <dgm:cxn modelId="{4CA58E71-EEB4-43A1-824C-04D849394331}" type="presParOf" srcId="{DC8B58CF-F581-41CD-8B0C-D649DA18F1A6}" destId="{6DB0B4F6-A19A-43FD-9F71-2FFB9168405E}" srcOrd="1" destOrd="0" presId="urn:microsoft.com/office/officeart/2005/8/layout/list1"/>
    <dgm:cxn modelId="{8F93B44C-8207-47EF-BF66-1EFBCDE3DF4A}" type="presParOf" srcId="{09927D0D-FAF0-4AB7-8BF4-0B0ADC4565EB}" destId="{33440FE5-B73A-4D9A-AC73-CFF5E959BFF6}" srcOrd="1" destOrd="0" presId="urn:microsoft.com/office/officeart/2005/8/layout/list1"/>
    <dgm:cxn modelId="{0E79D2A7-96C3-412F-A51A-8A6A27CF155E}" type="presParOf" srcId="{09927D0D-FAF0-4AB7-8BF4-0B0ADC4565EB}" destId="{F92D7752-8DCF-44B4-B78E-7C40AB253685}" srcOrd="2" destOrd="0" presId="urn:microsoft.com/office/officeart/2005/8/layout/list1"/>
    <dgm:cxn modelId="{CF4828B3-08DD-4D01-8B24-93F9E6C4D9DD}" type="presParOf" srcId="{09927D0D-FAF0-4AB7-8BF4-0B0ADC4565EB}" destId="{7CD99C08-4087-4070-9FDE-23347AFDB815}" srcOrd="3" destOrd="0" presId="urn:microsoft.com/office/officeart/2005/8/layout/list1"/>
    <dgm:cxn modelId="{F8F13FFD-8C20-4C59-B74C-FC491305CC56}" type="presParOf" srcId="{09927D0D-FAF0-4AB7-8BF4-0B0ADC4565EB}" destId="{9BEE6F59-C46E-4005-AC12-705A8077CEF7}" srcOrd="4" destOrd="0" presId="urn:microsoft.com/office/officeart/2005/8/layout/list1"/>
    <dgm:cxn modelId="{80510391-E951-42CC-BD41-BBD43AD158D3}" type="presParOf" srcId="{9BEE6F59-C46E-4005-AC12-705A8077CEF7}" destId="{2E1FDA0C-5FDE-4BF9-94B8-444D881E7D73}" srcOrd="0" destOrd="0" presId="urn:microsoft.com/office/officeart/2005/8/layout/list1"/>
    <dgm:cxn modelId="{C0290FA0-A7E4-4D96-A648-FA5665D1C0E9}" type="presParOf" srcId="{9BEE6F59-C46E-4005-AC12-705A8077CEF7}" destId="{474248D1-E4E9-4B24-8CCF-2D6A94C41118}" srcOrd="1" destOrd="0" presId="urn:microsoft.com/office/officeart/2005/8/layout/list1"/>
    <dgm:cxn modelId="{333F7751-C587-4AD7-A5CB-B1D27123E905}" type="presParOf" srcId="{09927D0D-FAF0-4AB7-8BF4-0B0ADC4565EB}" destId="{054819A5-8B7D-48F4-A52D-354E99FA7AAC}" srcOrd="5" destOrd="0" presId="urn:microsoft.com/office/officeart/2005/8/layout/list1"/>
    <dgm:cxn modelId="{00140B3E-7AAF-4B14-8CE5-AA63DE0618B9}" type="presParOf" srcId="{09927D0D-FAF0-4AB7-8BF4-0B0ADC4565EB}" destId="{23B5F593-60F0-4297-B73A-C55597064D09}" srcOrd="6" destOrd="0" presId="urn:microsoft.com/office/officeart/2005/8/layout/list1"/>
    <dgm:cxn modelId="{A5E488B9-F1FA-4260-BFB2-5E74D292E347}" type="presParOf" srcId="{09927D0D-FAF0-4AB7-8BF4-0B0ADC4565EB}" destId="{98B858B4-1B7F-4F1E-B275-61A343A1264E}" srcOrd="7" destOrd="0" presId="urn:microsoft.com/office/officeart/2005/8/layout/list1"/>
    <dgm:cxn modelId="{0A5AC9EE-BE5A-4296-92D1-9DF057FBF1FD}" type="presParOf" srcId="{09927D0D-FAF0-4AB7-8BF4-0B0ADC4565EB}" destId="{350803CD-9FE2-4471-8648-2EDBF07AF6CA}" srcOrd="8" destOrd="0" presId="urn:microsoft.com/office/officeart/2005/8/layout/list1"/>
    <dgm:cxn modelId="{2656274B-A000-4690-84F5-A845E3DBA61E}" type="presParOf" srcId="{350803CD-9FE2-4471-8648-2EDBF07AF6CA}" destId="{2EE4B215-82BE-4544-BB11-62C7B626AB07}" srcOrd="0" destOrd="0" presId="urn:microsoft.com/office/officeart/2005/8/layout/list1"/>
    <dgm:cxn modelId="{8F22C979-777A-40D5-A9D3-A0ED54BDFE82}" type="presParOf" srcId="{350803CD-9FE2-4471-8648-2EDBF07AF6CA}" destId="{D97ACEA9-D4AE-41B3-8DF9-2723777B65C9}" srcOrd="1" destOrd="0" presId="urn:microsoft.com/office/officeart/2005/8/layout/list1"/>
    <dgm:cxn modelId="{8FB9FD28-8FFA-485E-9EED-E377F3117013}" type="presParOf" srcId="{09927D0D-FAF0-4AB7-8BF4-0B0ADC4565EB}" destId="{325FCD65-3A0F-4357-9D68-647332C2AFAC}" srcOrd="9" destOrd="0" presId="urn:microsoft.com/office/officeart/2005/8/layout/list1"/>
    <dgm:cxn modelId="{78A99420-9021-464F-9806-C2916BA2EAA3}" type="presParOf" srcId="{09927D0D-FAF0-4AB7-8BF4-0B0ADC4565EB}" destId="{E82FCCD3-C74E-497C-89DB-8C0F7F5D9180}" srcOrd="10" destOrd="0" presId="urn:microsoft.com/office/officeart/2005/8/layout/list1"/>
    <dgm:cxn modelId="{EBC7AB1F-6D1B-424D-B352-79A689281A36}" type="presParOf" srcId="{09927D0D-FAF0-4AB7-8BF4-0B0ADC4565EB}" destId="{67D16F77-339E-4EC6-9E17-90E30B96CE26}" srcOrd="11" destOrd="0" presId="urn:microsoft.com/office/officeart/2005/8/layout/list1"/>
    <dgm:cxn modelId="{565C46D2-0F38-4D1C-9BE7-F96A126A6CA1}" type="presParOf" srcId="{09927D0D-FAF0-4AB7-8BF4-0B0ADC4565EB}" destId="{1AFA490C-8A23-4375-88CF-A97F1DB56D8F}" srcOrd="12" destOrd="0" presId="urn:microsoft.com/office/officeart/2005/8/layout/list1"/>
    <dgm:cxn modelId="{739B7EC9-9BA0-4430-90BD-228D1F6ED115}" type="presParOf" srcId="{1AFA490C-8A23-4375-88CF-A97F1DB56D8F}" destId="{8B40685C-85BB-429D-BD32-2FC4468B30CA}" srcOrd="0" destOrd="0" presId="urn:microsoft.com/office/officeart/2005/8/layout/list1"/>
    <dgm:cxn modelId="{79BC261D-F0F9-42A1-B2D7-55D912D07DA6}" type="presParOf" srcId="{1AFA490C-8A23-4375-88CF-A97F1DB56D8F}" destId="{54929B40-4901-46B8-9269-D82126CC66BA}" srcOrd="1" destOrd="0" presId="urn:microsoft.com/office/officeart/2005/8/layout/list1"/>
    <dgm:cxn modelId="{8B8337A9-B9EF-4DDA-8179-F1200AB80F46}" type="presParOf" srcId="{09927D0D-FAF0-4AB7-8BF4-0B0ADC4565EB}" destId="{F6E2CBC2-A6CB-4E04-B2B6-AFA9D45018F3}" srcOrd="13" destOrd="0" presId="urn:microsoft.com/office/officeart/2005/8/layout/list1"/>
    <dgm:cxn modelId="{C1A96019-1D7D-4CFB-A9D1-4B474614282E}" type="presParOf" srcId="{09927D0D-FAF0-4AB7-8BF4-0B0ADC4565EB}" destId="{2D9E50AF-853F-482E-BAD9-52AEB3E2FC0B}" srcOrd="14" destOrd="0" presId="urn:microsoft.com/office/officeart/2005/8/layout/list1"/>
    <dgm:cxn modelId="{665819B8-1B5B-43EB-AA85-D64EC7FCB1D2}" type="presParOf" srcId="{09927D0D-FAF0-4AB7-8BF4-0B0ADC4565EB}" destId="{557849B3-EE33-4B11-AA36-0C5B9DD8F291}" srcOrd="15" destOrd="0" presId="urn:microsoft.com/office/officeart/2005/8/layout/list1"/>
    <dgm:cxn modelId="{32113473-786E-41FB-A5F6-285F80544E48}" type="presParOf" srcId="{09927D0D-FAF0-4AB7-8BF4-0B0ADC4565EB}" destId="{557F11CB-A1D1-47D0-9A83-CD653B7F1542}" srcOrd="16" destOrd="0" presId="urn:microsoft.com/office/officeart/2005/8/layout/list1"/>
    <dgm:cxn modelId="{5FE3AF13-5AD3-49D6-983E-80679F58476B}" type="presParOf" srcId="{557F11CB-A1D1-47D0-9A83-CD653B7F1542}" destId="{D61D42F0-08BD-4EA1-8B56-61D5CB5195A3}" srcOrd="0" destOrd="0" presId="urn:microsoft.com/office/officeart/2005/8/layout/list1"/>
    <dgm:cxn modelId="{AC5155AD-E1F7-4C2C-9BF5-4AA564A9E76A}" type="presParOf" srcId="{557F11CB-A1D1-47D0-9A83-CD653B7F1542}" destId="{F258583D-2CCE-4ED1-9F5E-D9D60EB247D3}" srcOrd="1" destOrd="0" presId="urn:microsoft.com/office/officeart/2005/8/layout/list1"/>
    <dgm:cxn modelId="{02EBCFF8-DD23-49FB-91BC-049EA26A3064}" type="presParOf" srcId="{09927D0D-FAF0-4AB7-8BF4-0B0ADC4565EB}" destId="{49A9D567-07B7-4BB6-88AA-1AF705569D81}" srcOrd="17" destOrd="0" presId="urn:microsoft.com/office/officeart/2005/8/layout/list1"/>
    <dgm:cxn modelId="{06154AE3-AB94-4F32-8E21-6B21401A91AD}" type="presParOf" srcId="{09927D0D-FAF0-4AB7-8BF4-0B0ADC4565EB}" destId="{AD249135-A0B8-4DDA-AE59-AF27AFB2A34D}" srcOrd="18" destOrd="0" presId="urn:microsoft.com/office/officeart/2005/8/layout/list1"/>
    <dgm:cxn modelId="{E735C008-78FA-46C9-8171-B89C984BA5EF}" type="presParOf" srcId="{09927D0D-FAF0-4AB7-8BF4-0B0ADC4565EB}" destId="{B965CD6B-3275-4F56-8746-6B9E1296E582}" srcOrd="19" destOrd="0" presId="urn:microsoft.com/office/officeart/2005/8/layout/list1"/>
    <dgm:cxn modelId="{B8DD429F-E0D2-4D53-A0E0-449DC5E7FA2F}" type="presParOf" srcId="{09927D0D-FAF0-4AB7-8BF4-0B0ADC4565EB}" destId="{DF8CF5F0-F086-4BED-8D7F-9C97C218B4D3}" srcOrd="20" destOrd="0" presId="urn:microsoft.com/office/officeart/2005/8/layout/list1"/>
    <dgm:cxn modelId="{97F30DE6-F829-447D-96CB-B46F3315F5C8}" type="presParOf" srcId="{DF8CF5F0-F086-4BED-8D7F-9C97C218B4D3}" destId="{4597B1DE-02B0-4DD7-9416-0811E0D75D74}" srcOrd="0" destOrd="0" presId="urn:microsoft.com/office/officeart/2005/8/layout/list1"/>
    <dgm:cxn modelId="{C2549664-2FDF-48DA-B3ED-E6A41E5A9BB7}" type="presParOf" srcId="{DF8CF5F0-F086-4BED-8D7F-9C97C218B4D3}" destId="{8F59F00F-546A-466B-B82B-7172AD8923B0}" srcOrd="1" destOrd="0" presId="urn:microsoft.com/office/officeart/2005/8/layout/list1"/>
    <dgm:cxn modelId="{BE9C7FA4-FF49-48CA-8231-65EF08A47480}" type="presParOf" srcId="{09927D0D-FAF0-4AB7-8BF4-0B0ADC4565EB}" destId="{447BEF4B-3DC8-435B-B966-CD75024314C7}" srcOrd="21" destOrd="0" presId="urn:microsoft.com/office/officeart/2005/8/layout/list1"/>
    <dgm:cxn modelId="{1B5130C7-DDAC-4508-861E-DCE66EB31488}" type="presParOf" srcId="{09927D0D-FAF0-4AB7-8BF4-0B0ADC4565EB}" destId="{CED67540-072A-4E35-A6A7-18A68161BE27}"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2D7752-8DCF-44B4-B78E-7C40AB253685}">
      <dsp:nvSpPr>
        <dsp:cNvPr id="0" name=""/>
        <dsp:cNvSpPr/>
      </dsp:nvSpPr>
      <dsp:spPr>
        <a:xfrm>
          <a:off x="0" y="37512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B0B4F6-A19A-43FD-9F71-2FFB9168405E}">
      <dsp:nvSpPr>
        <dsp:cNvPr id="0" name=""/>
        <dsp:cNvSpPr/>
      </dsp:nvSpPr>
      <dsp:spPr>
        <a:xfrm>
          <a:off x="232410" y="9468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HTML</a:t>
          </a:r>
          <a:endParaRPr lang="es-ES" sz="1900" kern="1200" dirty="0"/>
        </a:p>
      </dsp:txBody>
      <dsp:txXfrm>
        <a:off x="259790" y="122060"/>
        <a:ext cx="3198980" cy="506120"/>
      </dsp:txXfrm>
    </dsp:sp>
    <dsp:sp modelId="{23B5F593-60F0-4297-B73A-C55597064D09}">
      <dsp:nvSpPr>
        <dsp:cNvPr id="0" name=""/>
        <dsp:cNvSpPr/>
      </dsp:nvSpPr>
      <dsp:spPr>
        <a:xfrm>
          <a:off x="0" y="123696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4248D1-E4E9-4B24-8CCF-2D6A94C41118}">
      <dsp:nvSpPr>
        <dsp:cNvPr id="0" name=""/>
        <dsp:cNvSpPr/>
      </dsp:nvSpPr>
      <dsp:spPr>
        <a:xfrm>
          <a:off x="232410" y="95652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ASP</a:t>
          </a:r>
          <a:endParaRPr lang="es-ES" sz="1900" kern="1200" dirty="0"/>
        </a:p>
      </dsp:txBody>
      <dsp:txXfrm>
        <a:off x="259790" y="983900"/>
        <a:ext cx="3198980" cy="506120"/>
      </dsp:txXfrm>
    </dsp:sp>
    <dsp:sp modelId="{E82FCCD3-C74E-497C-89DB-8C0F7F5D9180}">
      <dsp:nvSpPr>
        <dsp:cNvPr id="0" name=""/>
        <dsp:cNvSpPr/>
      </dsp:nvSpPr>
      <dsp:spPr>
        <a:xfrm>
          <a:off x="0" y="209880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7ACEA9-D4AE-41B3-8DF9-2723777B65C9}">
      <dsp:nvSpPr>
        <dsp:cNvPr id="0" name=""/>
        <dsp:cNvSpPr/>
      </dsp:nvSpPr>
      <dsp:spPr>
        <a:xfrm>
          <a:off x="232410" y="181836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PHP</a:t>
          </a:r>
        </a:p>
      </dsp:txBody>
      <dsp:txXfrm>
        <a:off x="259790" y="1845740"/>
        <a:ext cx="3198980" cy="506120"/>
      </dsp:txXfrm>
    </dsp:sp>
    <dsp:sp modelId="{2D9E50AF-853F-482E-BAD9-52AEB3E2FC0B}">
      <dsp:nvSpPr>
        <dsp:cNvPr id="0" name=""/>
        <dsp:cNvSpPr/>
      </dsp:nvSpPr>
      <dsp:spPr>
        <a:xfrm>
          <a:off x="0" y="296064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929B40-4901-46B8-9269-D82126CC66BA}">
      <dsp:nvSpPr>
        <dsp:cNvPr id="0" name=""/>
        <dsp:cNvSpPr/>
      </dsp:nvSpPr>
      <dsp:spPr>
        <a:xfrm>
          <a:off x="232410" y="268020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Perl</a:t>
          </a:r>
          <a:endParaRPr lang="es-ES" sz="1900" kern="1200" dirty="0"/>
        </a:p>
      </dsp:txBody>
      <dsp:txXfrm>
        <a:off x="259790" y="2707580"/>
        <a:ext cx="3198980" cy="506120"/>
      </dsp:txXfrm>
    </dsp:sp>
    <dsp:sp modelId="{AD249135-A0B8-4DDA-AE59-AF27AFB2A34D}">
      <dsp:nvSpPr>
        <dsp:cNvPr id="0" name=""/>
        <dsp:cNvSpPr/>
      </dsp:nvSpPr>
      <dsp:spPr>
        <a:xfrm>
          <a:off x="0" y="382248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8583D-2CCE-4ED1-9F5E-D9D60EB247D3}">
      <dsp:nvSpPr>
        <dsp:cNvPr id="0" name=""/>
        <dsp:cNvSpPr/>
      </dsp:nvSpPr>
      <dsp:spPr>
        <a:xfrm>
          <a:off x="232410" y="354204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smtClean="0"/>
            <a:t>JSP</a:t>
          </a:r>
          <a:endParaRPr lang="en-US" sz="1900" kern="1200"/>
        </a:p>
      </dsp:txBody>
      <dsp:txXfrm>
        <a:off x="259790" y="3569420"/>
        <a:ext cx="3198980" cy="506120"/>
      </dsp:txXfrm>
    </dsp:sp>
    <dsp:sp modelId="{CED67540-072A-4E35-A6A7-18A68161BE27}">
      <dsp:nvSpPr>
        <dsp:cNvPr id="0" name=""/>
        <dsp:cNvSpPr/>
      </dsp:nvSpPr>
      <dsp:spPr>
        <a:xfrm>
          <a:off x="0" y="468432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59F00F-546A-466B-B82B-7172AD8923B0}">
      <dsp:nvSpPr>
        <dsp:cNvPr id="0" name=""/>
        <dsp:cNvSpPr/>
      </dsp:nvSpPr>
      <dsp:spPr>
        <a:xfrm>
          <a:off x="232410" y="440388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err="1" smtClean="0"/>
            <a:t>Phyton</a:t>
          </a:r>
          <a:endParaRPr lang="es-ES" sz="1900" kern="1200" dirty="0"/>
        </a:p>
      </dsp:txBody>
      <dsp:txXfrm>
        <a:off x="259790" y="4431260"/>
        <a:ext cx="3198980" cy="50612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5F593-60F0-4297-B73A-C55597064D09}">
      <dsp:nvSpPr>
        <dsp:cNvPr id="0" name=""/>
        <dsp:cNvSpPr/>
      </dsp:nvSpPr>
      <dsp:spPr>
        <a:xfrm>
          <a:off x="0" y="36444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4248D1-E4E9-4B24-8CCF-2D6A94C41118}">
      <dsp:nvSpPr>
        <dsp:cNvPr id="0" name=""/>
        <dsp:cNvSpPr/>
      </dsp:nvSpPr>
      <dsp:spPr>
        <a:xfrm>
          <a:off x="236220" y="1020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Android</a:t>
          </a:r>
          <a:endParaRPr lang="es-ES" sz="2400" kern="1200" dirty="0"/>
        </a:p>
      </dsp:txBody>
      <dsp:txXfrm>
        <a:off x="270805" y="44785"/>
        <a:ext cx="3237910" cy="639310"/>
      </dsp:txXfrm>
    </dsp:sp>
    <dsp:sp modelId="{E82FCCD3-C74E-497C-89DB-8C0F7F5D9180}">
      <dsp:nvSpPr>
        <dsp:cNvPr id="0" name=""/>
        <dsp:cNvSpPr/>
      </dsp:nvSpPr>
      <dsp:spPr>
        <a:xfrm>
          <a:off x="0" y="145308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7ACEA9-D4AE-41B3-8DF9-2723777B65C9}">
      <dsp:nvSpPr>
        <dsp:cNvPr id="0" name=""/>
        <dsp:cNvSpPr/>
      </dsp:nvSpPr>
      <dsp:spPr>
        <a:xfrm>
          <a:off x="236220" y="109884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Java Script</a:t>
          </a:r>
        </a:p>
      </dsp:txBody>
      <dsp:txXfrm>
        <a:off x="270805" y="1133425"/>
        <a:ext cx="3237910" cy="639310"/>
      </dsp:txXfrm>
    </dsp:sp>
    <dsp:sp modelId="{AD249135-A0B8-4DDA-AE59-AF27AFB2A34D}">
      <dsp:nvSpPr>
        <dsp:cNvPr id="0" name=""/>
        <dsp:cNvSpPr/>
      </dsp:nvSpPr>
      <dsp:spPr>
        <a:xfrm>
          <a:off x="0" y="254172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8583D-2CCE-4ED1-9F5E-D9D60EB247D3}">
      <dsp:nvSpPr>
        <dsp:cNvPr id="0" name=""/>
        <dsp:cNvSpPr/>
      </dsp:nvSpPr>
      <dsp:spPr>
        <a:xfrm>
          <a:off x="236220" y="218748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VB Script</a:t>
          </a:r>
        </a:p>
      </dsp:txBody>
      <dsp:txXfrm>
        <a:off x="270805" y="2222065"/>
        <a:ext cx="3237910" cy="639310"/>
      </dsp:txXfrm>
    </dsp:sp>
    <dsp:sp modelId="{E006B3A9-3792-42DD-AB05-52C071428AC1}">
      <dsp:nvSpPr>
        <dsp:cNvPr id="0" name=""/>
        <dsp:cNvSpPr/>
      </dsp:nvSpPr>
      <dsp:spPr>
        <a:xfrm>
          <a:off x="0" y="3630359"/>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F50919-78D0-40D8-B1B4-898B1FC5DC86}">
      <dsp:nvSpPr>
        <dsp:cNvPr id="0" name=""/>
        <dsp:cNvSpPr/>
      </dsp:nvSpPr>
      <dsp:spPr>
        <a:xfrm>
          <a:off x="236220" y="327612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s-ES" sz="2400" kern="1200" dirty="0" smtClean="0"/>
            <a:t>C#</a:t>
          </a:r>
          <a:endParaRPr lang="es-ES" sz="2400" kern="1200" dirty="0"/>
        </a:p>
      </dsp:txBody>
      <dsp:txXfrm>
        <a:off x="270805" y="3310705"/>
        <a:ext cx="3237910" cy="639310"/>
      </dsp:txXfrm>
    </dsp:sp>
    <dsp:sp modelId="{5408E969-7BE9-471C-AD4A-732060FC4436}">
      <dsp:nvSpPr>
        <dsp:cNvPr id="0" name=""/>
        <dsp:cNvSpPr/>
      </dsp:nvSpPr>
      <dsp:spPr>
        <a:xfrm>
          <a:off x="0" y="4718999"/>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3068D3-78BE-4817-9BE9-783D953DC5D3}">
      <dsp:nvSpPr>
        <dsp:cNvPr id="0" name=""/>
        <dsp:cNvSpPr/>
      </dsp:nvSpPr>
      <dsp:spPr>
        <a:xfrm>
          <a:off x="236220" y="4364759"/>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s-ES" sz="2400" kern="1200" dirty="0" smtClean="0"/>
            <a:t>AJAX</a:t>
          </a:r>
          <a:endParaRPr lang="es-ES" sz="2400" kern="1200" dirty="0"/>
        </a:p>
      </dsp:txBody>
      <dsp:txXfrm>
        <a:off x="270805" y="4399344"/>
        <a:ext cx="3237910" cy="63931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2D7752-8DCF-44B4-B78E-7C40AB253685}">
      <dsp:nvSpPr>
        <dsp:cNvPr id="0" name=""/>
        <dsp:cNvSpPr/>
      </dsp:nvSpPr>
      <dsp:spPr>
        <a:xfrm>
          <a:off x="0" y="37512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B0B4F6-A19A-43FD-9F71-2FFB9168405E}">
      <dsp:nvSpPr>
        <dsp:cNvPr id="0" name=""/>
        <dsp:cNvSpPr/>
      </dsp:nvSpPr>
      <dsp:spPr>
        <a:xfrm>
          <a:off x="232410" y="9468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HTML</a:t>
          </a:r>
          <a:endParaRPr lang="es-ES" sz="1900" kern="1200" dirty="0"/>
        </a:p>
      </dsp:txBody>
      <dsp:txXfrm>
        <a:off x="259790" y="122060"/>
        <a:ext cx="3198980" cy="506120"/>
      </dsp:txXfrm>
    </dsp:sp>
    <dsp:sp modelId="{23B5F593-60F0-4297-B73A-C55597064D09}">
      <dsp:nvSpPr>
        <dsp:cNvPr id="0" name=""/>
        <dsp:cNvSpPr/>
      </dsp:nvSpPr>
      <dsp:spPr>
        <a:xfrm>
          <a:off x="0" y="123696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4248D1-E4E9-4B24-8CCF-2D6A94C41118}">
      <dsp:nvSpPr>
        <dsp:cNvPr id="0" name=""/>
        <dsp:cNvSpPr/>
      </dsp:nvSpPr>
      <dsp:spPr>
        <a:xfrm>
          <a:off x="232410" y="95652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ASP</a:t>
          </a:r>
          <a:endParaRPr lang="es-ES" sz="1900" kern="1200" dirty="0"/>
        </a:p>
      </dsp:txBody>
      <dsp:txXfrm>
        <a:off x="259790" y="983900"/>
        <a:ext cx="3198980" cy="506120"/>
      </dsp:txXfrm>
    </dsp:sp>
    <dsp:sp modelId="{E82FCCD3-C74E-497C-89DB-8C0F7F5D9180}">
      <dsp:nvSpPr>
        <dsp:cNvPr id="0" name=""/>
        <dsp:cNvSpPr/>
      </dsp:nvSpPr>
      <dsp:spPr>
        <a:xfrm>
          <a:off x="0" y="209880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7ACEA9-D4AE-41B3-8DF9-2723777B65C9}">
      <dsp:nvSpPr>
        <dsp:cNvPr id="0" name=""/>
        <dsp:cNvSpPr/>
      </dsp:nvSpPr>
      <dsp:spPr>
        <a:xfrm>
          <a:off x="232410" y="181836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PHP</a:t>
          </a:r>
        </a:p>
      </dsp:txBody>
      <dsp:txXfrm>
        <a:off x="259790" y="1845740"/>
        <a:ext cx="3198980" cy="506120"/>
      </dsp:txXfrm>
    </dsp:sp>
    <dsp:sp modelId="{2D9E50AF-853F-482E-BAD9-52AEB3E2FC0B}">
      <dsp:nvSpPr>
        <dsp:cNvPr id="0" name=""/>
        <dsp:cNvSpPr/>
      </dsp:nvSpPr>
      <dsp:spPr>
        <a:xfrm>
          <a:off x="0" y="296064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929B40-4901-46B8-9269-D82126CC66BA}">
      <dsp:nvSpPr>
        <dsp:cNvPr id="0" name=""/>
        <dsp:cNvSpPr/>
      </dsp:nvSpPr>
      <dsp:spPr>
        <a:xfrm>
          <a:off x="232410" y="268020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Perl</a:t>
          </a:r>
          <a:endParaRPr lang="es-ES" sz="1900" kern="1200" dirty="0"/>
        </a:p>
      </dsp:txBody>
      <dsp:txXfrm>
        <a:off x="259790" y="2707580"/>
        <a:ext cx="3198980" cy="506120"/>
      </dsp:txXfrm>
    </dsp:sp>
    <dsp:sp modelId="{AD249135-A0B8-4DDA-AE59-AF27AFB2A34D}">
      <dsp:nvSpPr>
        <dsp:cNvPr id="0" name=""/>
        <dsp:cNvSpPr/>
      </dsp:nvSpPr>
      <dsp:spPr>
        <a:xfrm>
          <a:off x="0" y="382248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8583D-2CCE-4ED1-9F5E-D9D60EB247D3}">
      <dsp:nvSpPr>
        <dsp:cNvPr id="0" name=""/>
        <dsp:cNvSpPr/>
      </dsp:nvSpPr>
      <dsp:spPr>
        <a:xfrm>
          <a:off x="232410" y="354204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smtClean="0"/>
            <a:t>JSP</a:t>
          </a:r>
          <a:endParaRPr lang="en-US" sz="1900" kern="1200"/>
        </a:p>
      </dsp:txBody>
      <dsp:txXfrm>
        <a:off x="259790" y="3569420"/>
        <a:ext cx="3198980" cy="506120"/>
      </dsp:txXfrm>
    </dsp:sp>
    <dsp:sp modelId="{CED67540-072A-4E35-A6A7-18A68161BE27}">
      <dsp:nvSpPr>
        <dsp:cNvPr id="0" name=""/>
        <dsp:cNvSpPr/>
      </dsp:nvSpPr>
      <dsp:spPr>
        <a:xfrm>
          <a:off x="0" y="468432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59F00F-546A-466B-B82B-7172AD8923B0}">
      <dsp:nvSpPr>
        <dsp:cNvPr id="0" name=""/>
        <dsp:cNvSpPr/>
      </dsp:nvSpPr>
      <dsp:spPr>
        <a:xfrm>
          <a:off x="232410" y="440388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err="1" smtClean="0"/>
            <a:t>Phyton</a:t>
          </a:r>
          <a:endParaRPr lang="es-ES" sz="1900" kern="1200" dirty="0"/>
        </a:p>
      </dsp:txBody>
      <dsp:txXfrm>
        <a:off x="259790" y="4431260"/>
        <a:ext cx="3198980" cy="50612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5F593-60F0-4297-B73A-C55597064D09}">
      <dsp:nvSpPr>
        <dsp:cNvPr id="0" name=""/>
        <dsp:cNvSpPr/>
      </dsp:nvSpPr>
      <dsp:spPr>
        <a:xfrm>
          <a:off x="0" y="36444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4248D1-E4E9-4B24-8CCF-2D6A94C41118}">
      <dsp:nvSpPr>
        <dsp:cNvPr id="0" name=""/>
        <dsp:cNvSpPr/>
      </dsp:nvSpPr>
      <dsp:spPr>
        <a:xfrm>
          <a:off x="236220" y="1020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Android</a:t>
          </a:r>
          <a:endParaRPr lang="es-ES" sz="2400" kern="1200" dirty="0"/>
        </a:p>
      </dsp:txBody>
      <dsp:txXfrm>
        <a:off x="270805" y="44785"/>
        <a:ext cx="3237910" cy="639310"/>
      </dsp:txXfrm>
    </dsp:sp>
    <dsp:sp modelId="{E82FCCD3-C74E-497C-89DB-8C0F7F5D9180}">
      <dsp:nvSpPr>
        <dsp:cNvPr id="0" name=""/>
        <dsp:cNvSpPr/>
      </dsp:nvSpPr>
      <dsp:spPr>
        <a:xfrm>
          <a:off x="0" y="145308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7ACEA9-D4AE-41B3-8DF9-2723777B65C9}">
      <dsp:nvSpPr>
        <dsp:cNvPr id="0" name=""/>
        <dsp:cNvSpPr/>
      </dsp:nvSpPr>
      <dsp:spPr>
        <a:xfrm>
          <a:off x="236220" y="109884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Java Script</a:t>
          </a:r>
        </a:p>
      </dsp:txBody>
      <dsp:txXfrm>
        <a:off x="270805" y="1133425"/>
        <a:ext cx="3237910" cy="639310"/>
      </dsp:txXfrm>
    </dsp:sp>
    <dsp:sp modelId="{AD249135-A0B8-4DDA-AE59-AF27AFB2A34D}">
      <dsp:nvSpPr>
        <dsp:cNvPr id="0" name=""/>
        <dsp:cNvSpPr/>
      </dsp:nvSpPr>
      <dsp:spPr>
        <a:xfrm>
          <a:off x="0" y="254172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8583D-2CCE-4ED1-9F5E-D9D60EB247D3}">
      <dsp:nvSpPr>
        <dsp:cNvPr id="0" name=""/>
        <dsp:cNvSpPr/>
      </dsp:nvSpPr>
      <dsp:spPr>
        <a:xfrm>
          <a:off x="236220" y="218748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VB Script</a:t>
          </a:r>
        </a:p>
      </dsp:txBody>
      <dsp:txXfrm>
        <a:off x="270805" y="2222065"/>
        <a:ext cx="3237910" cy="639310"/>
      </dsp:txXfrm>
    </dsp:sp>
    <dsp:sp modelId="{E006B3A9-3792-42DD-AB05-52C071428AC1}">
      <dsp:nvSpPr>
        <dsp:cNvPr id="0" name=""/>
        <dsp:cNvSpPr/>
      </dsp:nvSpPr>
      <dsp:spPr>
        <a:xfrm>
          <a:off x="0" y="3630359"/>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F50919-78D0-40D8-B1B4-898B1FC5DC86}">
      <dsp:nvSpPr>
        <dsp:cNvPr id="0" name=""/>
        <dsp:cNvSpPr/>
      </dsp:nvSpPr>
      <dsp:spPr>
        <a:xfrm>
          <a:off x="236220" y="327612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s-ES" sz="2400" kern="1200" dirty="0" smtClean="0"/>
            <a:t>C#</a:t>
          </a:r>
          <a:endParaRPr lang="es-ES" sz="2400" kern="1200" dirty="0"/>
        </a:p>
      </dsp:txBody>
      <dsp:txXfrm>
        <a:off x="270805" y="3310705"/>
        <a:ext cx="3237910" cy="639310"/>
      </dsp:txXfrm>
    </dsp:sp>
    <dsp:sp modelId="{5408E969-7BE9-471C-AD4A-732060FC4436}">
      <dsp:nvSpPr>
        <dsp:cNvPr id="0" name=""/>
        <dsp:cNvSpPr/>
      </dsp:nvSpPr>
      <dsp:spPr>
        <a:xfrm>
          <a:off x="0" y="4718999"/>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3068D3-78BE-4817-9BE9-783D953DC5D3}">
      <dsp:nvSpPr>
        <dsp:cNvPr id="0" name=""/>
        <dsp:cNvSpPr/>
      </dsp:nvSpPr>
      <dsp:spPr>
        <a:xfrm>
          <a:off x="236220" y="4364759"/>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s-ES" sz="2400" kern="1200" dirty="0" smtClean="0"/>
            <a:t>AJAX</a:t>
          </a:r>
          <a:endParaRPr lang="es-ES" sz="2400" kern="1200" dirty="0"/>
        </a:p>
      </dsp:txBody>
      <dsp:txXfrm>
        <a:off x="270805" y="4399344"/>
        <a:ext cx="3237910" cy="63931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2D7752-8DCF-44B4-B78E-7C40AB253685}">
      <dsp:nvSpPr>
        <dsp:cNvPr id="0" name=""/>
        <dsp:cNvSpPr/>
      </dsp:nvSpPr>
      <dsp:spPr>
        <a:xfrm>
          <a:off x="0" y="37512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B0B4F6-A19A-43FD-9F71-2FFB9168405E}">
      <dsp:nvSpPr>
        <dsp:cNvPr id="0" name=""/>
        <dsp:cNvSpPr/>
      </dsp:nvSpPr>
      <dsp:spPr>
        <a:xfrm>
          <a:off x="232410" y="9468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HTML</a:t>
          </a:r>
          <a:endParaRPr lang="es-ES" sz="1900" kern="1200" dirty="0"/>
        </a:p>
      </dsp:txBody>
      <dsp:txXfrm>
        <a:off x="259790" y="122060"/>
        <a:ext cx="3198980" cy="506120"/>
      </dsp:txXfrm>
    </dsp:sp>
    <dsp:sp modelId="{23B5F593-60F0-4297-B73A-C55597064D09}">
      <dsp:nvSpPr>
        <dsp:cNvPr id="0" name=""/>
        <dsp:cNvSpPr/>
      </dsp:nvSpPr>
      <dsp:spPr>
        <a:xfrm>
          <a:off x="0" y="123696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4248D1-E4E9-4B24-8CCF-2D6A94C41118}">
      <dsp:nvSpPr>
        <dsp:cNvPr id="0" name=""/>
        <dsp:cNvSpPr/>
      </dsp:nvSpPr>
      <dsp:spPr>
        <a:xfrm>
          <a:off x="232410" y="95652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ASP</a:t>
          </a:r>
          <a:endParaRPr lang="es-ES" sz="1900" kern="1200" dirty="0"/>
        </a:p>
      </dsp:txBody>
      <dsp:txXfrm>
        <a:off x="259790" y="983900"/>
        <a:ext cx="3198980" cy="506120"/>
      </dsp:txXfrm>
    </dsp:sp>
    <dsp:sp modelId="{E82FCCD3-C74E-497C-89DB-8C0F7F5D9180}">
      <dsp:nvSpPr>
        <dsp:cNvPr id="0" name=""/>
        <dsp:cNvSpPr/>
      </dsp:nvSpPr>
      <dsp:spPr>
        <a:xfrm>
          <a:off x="0" y="209880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7ACEA9-D4AE-41B3-8DF9-2723777B65C9}">
      <dsp:nvSpPr>
        <dsp:cNvPr id="0" name=""/>
        <dsp:cNvSpPr/>
      </dsp:nvSpPr>
      <dsp:spPr>
        <a:xfrm>
          <a:off x="232410" y="181836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PHP</a:t>
          </a:r>
        </a:p>
      </dsp:txBody>
      <dsp:txXfrm>
        <a:off x="259790" y="1845740"/>
        <a:ext cx="3198980" cy="506120"/>
      </dsp:txXfrm>
    </dsp:sp>
    <dsp:sp modelId="{2D9E50AF-853F-482E-BAD9-52AEB3E2FC0B}">
      <dsp:nvSpPr>
        <dsp:cNvPr id="0" name=""/>
        <dsp:cNvSpPr/>
      </dsp:nvSpPr>
      <dsp:spPr>
        <a:xfrm>
          <a:off x="0" y="296064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929B40-4901-46B8-9269-D82126CC66BA}">
      <dsp:nvSpPr>
        <dsp:cNvPr id="0" name=""/>
        <dsp:cNvSpPr/>
      </dsp:nvSpPr>
      <dsp:spPr>
        <a:xfrm>
          <a:off x="232410" y="268020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Perl</a:t>
          </a:r>
          <a:endParaRPr lang="es-ES" sz="1900" kern="1200" dirty="0"/>
        </a:p>
      </dsp:txBody>
      <dsp:txXfrm>
        <a:off x="259790" y="2707580"/>
        <a:ext cx="3198980" cy="506120"/>
      </dsp:txXfrm>
    </dsp:sp>
    <dsp:sp modelId="{AD249135-A0B8-4DDA-AE59-AF27AFB2A34D}">
      <dsp:nvSpPr>
        <dsp:cNvPr id="0" name=""/>
        <dsp:cNvSpPr/>
      </dsp:nvSpPr>
      <dsp:spPr>
        <a:xfrm>
          <a:off x="0" y="382248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8583D-2CCE-4ED1-9F5E-D9D60EB247D3}">
      <dsp:nvSpPr>
        <dsp:cNvPr id="0" name=""/>
        <dsp:cNvSpPr/>
      </dsp:nvSpPr>
      <dsp:spPr>
        <a:xfrm>
          <a:off x="232410" y="354204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smtClean="0"/>
            <a:t>JSP</a:t>
          </a:r>
          <a:endParaRPr lang="en-US" sz="1900" kern="1200"/>
        </a:p>
      </dsp:txBody>
      <dsp:txXfrm>
        <a:off x="259790" y="3569420"/>
        <a:ext cx="3198980" cy="506120"/>
      </dsp:txXfrm>
    </dsp:sp>
    <dsp:sp modelId="{CED67540-072A-4E35-A6A7-18A68161BE27}">
      <dsp:nvSpPr>
        <dsp:cNvPr id="0" name=""/>
        <dsp:cNvSpPr/>
      </dsp:nvSpPr>
      <dsp:spPr>
        <a:xfrm>
          <a:off x="0" y="468432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59F00F-546A-466B-B82B-7172AD8923B0}">
      <dsp:nvSpPr>
        <dsp:cNvPr id="0" name=""/>
        <dsp:cNvSpPr/>
      </dsp:nvSpPr>
      <dsp:spPr>
        <a:xfrm>
          <a:off x="232410" y="440388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err="1" smtClean="0"/>
            <a:t>Phyton</a:t>
          </a:r>
          <a:endParaRPr lang="es-ES" sz="1900" kern="1200" dirty="0"/>
        </a:p>
      </dsp:txBody>
      <dsp:txXfrm>
        <a:off x="259790" y="4431260"/>
        <a:ext cx="3198980" cy="50612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5F593-60F0-4297-B73A-C55597064D09}">
      <dsp:nvSpPr>
        <dsp:cNvPr id="0" name=""/>
        <dsp:cNvSpPr/>
      </dsp:nvSpPr>
      <dsp:spPr>
        <a:xfrm>
          <a:off x="0" y="36444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4248D1-E4E9-4B24-8CCF-2D6A94C41118}">
      <dsp:nvSpPr>
        <dsp:cNvPr id="0" name=""/>
        <dsp:cNvSpPr/>
      </dsp:nvSpPr>
      <dsp:spPr>
        <a:xfrm>
          <a:off x="236220" y="1020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Android</a:t>
          </a:r>
          <a:endParaRPr lang="es-ES" sz="2400" kern="1200" dirty="0"/>
        </a:p>
      </dsp:txBody>
      <dsp:txXfrm>
        <a:off x="270805" y="44785"/>
        <a:ext cx="3237910" cy="639310"/>
      </dsp:txXfrm>
    </dsp:sp>
    <dsp:sp modelId="{E82FCCD3-C74E-497C-89DB-8C0F7F5D9180}">
      <dsp:nvSpPr>
        <dsp:cNvPr id="0" name=""/>
        <dsp:cNvSpPr/>
      </dsp:nvSpPr>
      <dsp:spPr>
        <a:xfrm>
          <a:off x="0" y="145308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7ACEA9-D4AE-41B3-8DF9-2723777B65C9}">
      <dsp:nvSpPr>
        <dsp:cNvPr id="0" name=""/>
        <dsp:cNvSpPr/>
      </dsp:nvSpPr>
      <dsp:spPr>
        <a:xfrm>
          <a:off x="236220" y="109884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Java Script</a:t>
          </a:r>
        </a:p>
      </dsp:txBody>
      <dsp:txXfrm>
        <a:off x="270805" y="1133425"/>
        <a:ext cx="3237910" cy="639310"/>
      </dsp:txXfrm>
    </dsp:sp>
    <dsp:sp modelId="{AD249135-A0B8-4DDA-AE59-AF27AFB2A34D}">
      <dsp:nvSpPr>
        <dsp:cNvPr id="0" name=""/>
        <dsp:cNvSpPr/>
      </dsp:nvSpPr>
      <dsp:spPr>
        <a:xfrm>
          <a:off x="0" y="254172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8583D-2CCE-4ED1-9F5E-D9D60EB247D3}">
      <dsp:nvSpPr>
        <dsp:cNvPr id="0" name=""/>
        <dsp:cNvSpPr/>
      </dsp:nvSpPr>
      <dsp:spPr>
        <a:xfrm>
          <a:off x="236220" y="218748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VB Script</a:t>
          </a:r>
        </a:p>
      </dsp:txBody>
      <dsp:txXfrm>
        <a:off x="270805" y="2222065"/>
        <a:ext cx="3237910" cy="639310"/>
      </dsp:txXfrm>
    </dsp:sp>
    <dsp:sp modelId="{E006B3A9-3792-42DD-AB05-52C071428AC1}">
      <dsp:nvSpPr>
        <dsp:cNvPr id="0" name=""/>
        <dsp:cNvSpPr/>
      </dsp:nvSpPr>
      <dsp:spPr>
        <a:xfrm>
          <a:off x="0" y="3630359"/>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F50919-78D0-40D8-B1B4-898B1FC5DC86}">
      <dsp:nvSpPr>
        <dsp:cNvPr id="0" name=""/>
        <dsp:cNvSpPr/>
      </dsp:nvSpPr>
      <dsp:spPr>
        <a:xfrm>
          <a:off x="236220" y="327612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s-ES" sz="2400" kern="1200" dirty="0" smtClean="0"/>
            <a:t>C#</a:t>
          </a:r>
          <a:endParaRPr lang="es-ES" sz="2400" kern="1200" dirty="0"/>
        </a:p>
      </dsp:txBody>
      <dsp:txXfrm>
        <a:off x="270805" y="3310705"/>
        <a:ext cx="3237910" cy="639310"/>
      </dsp:txXfrm>
    </dsp:sp>
    <dsp:sp modelId="{5408E969-7BE9-471C-AD4A-732060FC4436}">
      <dsp:nvSpPr>
        <dsp:cNvPr id="0" name=""/>
        <dsp:cNvSpPr/>
      </dsp:nvSpPr>
      <dsp:spPr>
        <a:xfrm>
          <a:off x="0" y="4718999"/>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3068D3-78BE-4817-9BE9-783D953DC5D3}">
      <dsp:nvSpPr>
        <dsp:cNvPr id="0" name=""/>
        <dsp:cNvSpPr/>
      </dsp:nvSpPr>
      <dsp:spPr>
        <a:xfrm>
          <a:off x="236220" y="4364759"/>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s-ES" sz="2400" kern="1200" dirty="0" smtClean="0"/>
            <a:t>AJAX</a:t>
          </a:r>
          <a:endParaRPr lang="es-ES" sz="2400" kern="1200" dirty="0"/>
        </a:p>
      </dsp:txBody>
      <dsp:txXfrm>
        <a:off x="270805" y="4399344"/>
        <a:ext cx="3237910" cy="63931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2D7752-8DCF-44B4-B78E-7C40AB253685}">
      <dsp:nvSpPr>
        <dsp:cNvPr id="0" name=""/>
        <dsp:cNvSpPr/>
      </dsp:nvSpPr>
      <dsp:spPr>
        <a:xfrm>
          <a:off x="0" y="37512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B0B4F6-A19A-43FD-9F71-2FFB9168405E}">
      <dsp:nvSpPr>
        <dsp:cNvPr id="0" name=""/>
        <dsp:cNvSpPr/>
      </dsp:nvSpPr>
      <dsp:spPr>
        <a:xfrm>
          <a:off x="232410" y="9468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HTML</a:t>
          </a:r>
          <a:endParaRPr lang="es-ES" sz="1900" kern="1200" dirty="0"/>
        </a:p>
      </dsp:txBody>
      <dsp:txXfrm>
        <a:off x="259790" y="122060"/>
        <a:ext cx="3198980" cy="506120"/>
      </dsp:txXfrm>
    </dsp:sp>
    <dsp:sp modelId="{23B5F593-60F0-4297-B73A-C55597064D09}">
      <dsp:nvSpPr>
        <dsp:cNvPr id="0" name=""/>
        <dsp:cNvSpPr/>
      </dsp:nvSpPr>
      <dsp:spPr>
        <a:xfrm>
          <a:off x="0" y="123696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4248D1-E4E9-4B24-8CCF-2D6A94C41118}">
      <dsp:nvSpPr>
        <dsp:cNvPr id="0" name=""/>
        <dsp:cNvSpPr/>
      </dsp:nvSpPr>
      <dsp:spPr>
        <a:xfrm>
          <a:off x="232410" y="95652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ASP</a:t>
          </a:r>
          <a:endParaRPr lang="es-ES" sz="1900" kern="1200" dirty="0"/>
        </a:p>
      </dsp:txBody>
      <dsp:txXfrm>
        <a:off x="259790" y="983900"/>
        <a:ext cx="3198980" cy="506120"/>
      </dsp:txXfrm>
    </dsp:sp>
    <dsp:sp modelId="{E82FCCD3-C74E-497C-89DB-8C0F7F5D9180}">
      <dsp:nvSpPr>
        <dsp:cNvPr id="0" name=""/>
        <dsp:cNvSpPr/>
      </dsp:nvSpPr>
      <dsp:spPr>
        <a:xfrm>
          <a:off x="0" y="209880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7ACEA9-D4AE-41B3-8DF9-2723777B65C9}">
      <dsp:nvSpPr>
        <dsp:cNvPr id="0" name=""/>
        <dsp:cNvSpPr/>
      </dsp:nvSpPr>
      <dsp:spPr>
        <a:xfrm>
          <a:off x="232410" y="181836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PHP</a:t>
          </a:r>
        </a:p>
      </dsp:txBody>
      <dsp:txXfrm>
        <a:off x="259790" y="1845740"/>
        <a:ext cx="3198980" cy="506120"/>
      </dsp:txXfrm>
    </dsp:sp>
    <dsp:sp modelId="{2D9E50AF-853F-482E-BAD9-52AEB3E2FC0B}">
      <dsp:nvSpPr>
        <dsp:cNvPr id="0" name=""/>
        <dsp:cNvSpPr/>
      </dsp:nvSpPr>
      <dsp:spPr>
        <a:xfrm>
          <a:off x="0" y="296064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929B40-4901-46B8-9269-D82126CC66BA}">
      <dsp:nvSpPr>
        <dsp:cNvPr id="0" name=""/>
        <dsp:cNvSpPr/>
      </dsp:nvSpPr>
      <dsp:spPr>
        <a:xfrm>
          <a:off x="232410" y="268020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Perl</a:t>
          </a:r>
          <a:endParaRPr lang="es-ES" sz="1900" kern="1200" dirty="0"/>
        </a:p>
      </dsp:txBody>
      <dsp:txXfrm>
        <a:off x="259790" y="2707580"/>
        <a:ext cx="3198980" cy="506120"/>
      </dsp:txXfrm>
    </dsp:sp>
    <dsp:sp modelId="{AD249135-A0B8-4DDA-AE59-AF27AFB2A34D}">
      <dsp:nvSpPr>
        <dsp:cNvPr id="0" name=""/>
        <dsp:cNvSpPr/>
      </dsp:nvSpPr>
      <dsp:spPr>
        <a:xfrm>
          <a:off x="0" y="382248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8583D-2CCE-4ED1-9F5E-D9D60EB247D3}">
      <dsp:nvSpPr>
        <dsp:cNvPr id="0" name=""/>
        <dsp:cNvSpPr/>
      </dsp:nvSpPr>
      <dsp:spPr>
        <a:xfrm>
          <a:off x="232410" y="354204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smtClean="0"/>
            <a:t>JSP</a:t>
          </a:r>
          <a:endParaRPr lang="en-US" sz="1900" kern="1200"/>
        </a:p>
      </dsp:txBody>
      <dsp:txXfrm>
        <a:off x="259790" y="3569420"/>
        <a:ext cx="3198980" cy="506120"/>
      </dsp:txXfrm>
    </dsp:sp>
    <dsp:sp modelId="{CED67540-072A-4E35-A6A7-18A68161BE27}">
      <dsp:nvSpPr>
        <dsp:cNvPr id="0" name=""/>
        <dsp:cNvSpPr/>
      </dsp:nvSpPr>
      <dsp:spPr>
        <a:xfrm>
          <a:off x="0" y="468432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59F00F-546A-466B-B82B-7172AD8923B0}">
      <dsp:nvSpPr>
        <dsp:cNvPr id="0" name=""/>
        <dsp:cNvSpPr/>
      </dsp:nvSpPr>
      <dsp:spPr>
        <a:xfrm>
          <a:off x="232410" y="440388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err="1" smtClean="0"/>
            <a:t>Phyton</a:t>
          </a:r>
          <a:endParaRPr lang="es-ES" sz="1900" kern="1200" dirty="0"/>
        </a:p>
      </dsp:txBody>
      <dsp:txXfrm>
        <a:off x="259790" y="4431260"/>
        <a:ext cx="3198980" cy="50612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5F593-60F0-4297-B73A-C55597064D09}">
      <dsp:nvSpPr>
        <dsp:cNvPr id="0" name=""/>
        <dsp:cNvSpPr/>
      </dsp:nvSpPr>
      <dsp:spPr>
        <a:xfrm>
          <a:off x="0" y="36444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4248D1-E4E9-4B24-8CCF-2D6A94C41118}">
      <dsp:nvSpPr>
        <dsp:cNvPr id="0" name=""/>
        <dsp:cNvSpPr/>
      </dsp:nvSpPr>
      <dsp:spPr>
        <a:xfrm>
          <a:off x="236220" y="1020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Android</a:t>
          </a:r>
          <a:endParaRPr lang="es-ES" sz="2400" kern="1200" dirty="0"/>
        </a:p>
      </dsp:txBody>
      <dsp:txXfrm>
        <a:off x="270805" y="44785"/>
        <a:ext cx="3237910" cy="639310"/>
      </dsp:txXfrm>
    </dsp:sp>
    <dsp:sp modelId="{E82FCCD3-C74E-497C-89DB-8C0F7F5D9180}">
      <dsp:nvSpPr>
        <dsp:cNvPr id="0" name=""/>
        <dsp:cNvSpPr/>
      </dsp:nvSpPr>
      <dsp:spPr>
        <a:xfrm>
          <a:off x="0" y="145308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7ACEA9-D4AE-41B3-8DF9-2723777B65C9}">
      <dsp:nvSpPr>
        <dsp:cNvPr id="0" name=""/>
        <dsp:cNvSpPr/>
      </dsp:nvSpPr>
      <dsp:spPr>
        <a:xfrm>
          <a:off x="236220" y="109884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Java Script</a:t>
          </a:r>
        </a:p>
      </dsp:txBody>
      <dsp:txXfrm>
        <a:off x="270805" y="1133425"/>
        <a:ext cx="3237910" cy="639310"/>
      </dsp:txXfrm>
    </dsp:sp>
    <dsp:sp modelId="{AD249135-A0B8-4DDA-AE59-AF27AFB2A34D}">
      <dsp:nvSpPr>
        <dsp:cNvPr id="0" name=""/>
        <dsp:cNvSpPr/>
      </dsp:nvSpPr>
      <dsp:spPr>
        <a:xfrm>
          <a:off x="0" y="254172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8583D-2CCE-4ED1-9F5E-D9D60EB247D3}">
      <dsp:nvSpPr>
        <dsp:cNvPr id="0" name=""/>
        <dsp:cNvSpPr/>
      </dsp:nvSpPr>
      <dsp:spPr>
        <a:xfrm>
          <a:off x="236220" y="218748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VB Script</a:t>
          </a:r>
        </a:p>
      </dsp:txBody>
      <dsp:txXfrm>
        <a:off x="270805" y="2222065"/>
        <a:ext cx="3237910" cy="639310"/>
      </dsp:txXfrm>
    </dsp:sp>
    <dsp:sp modelId="{E006B3A9-3792-42DD-AB05-52C071428AC1}">
      <dsp:nvSpPr>
        <dsp:cNvPr id="0" name=""/>
        <dsp:cNvSpPr/>
      </dsp:nvSpPr>
      <dsp:spPr>
        <a:xfrm>
          <a:off x="0" y="3630359"/>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F50919-78D0-40D8-B1B4-898B1FC5DC86}">
      <dsp:nvSpPr>
        <dsp:cNvPr id="0" name=""/>
        <dsp:cNvSpPr/>
      </dsp:nvSpPr>
      <dsp:spPr>
        <a:xfrm>
          <a:off x="236220" y="327612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s-ES" sz="2400" kern="1200" dirty="0" smtClean="0"/>
            <a:t>C#</a:t>
          </a:r>
          <a:endParaRPr lang="es-ES" sz="2400" kern="1200" dirty="0"/>
        </a:p>
      </dsp:txBody>
      <dsp:txXfrm>
        <a:off x="270805" y="3310705"/>
        <a:ext cx="3237910" cy="639310"/>
      </dsp:txXfrm>
    </dsp:sp>
    <dsp:sp modelId="{5408E969-7BE9-471C-AD4A-732060FC4436}">
      <dsp:nvSpPr>
        <dsp:cNvPr id="0" name=""/>
        <dsp:cNvSpPr/>
      </dsp:nvSpPr>
      <dsp:spPr>
        <a:xfrm>
          <a:off x="0" y="4718999"/>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3068D3-78BE-4817-9BE9-783D953DC5D3}">
      <dsp:nvSpPr>
        <dsp:cNvPr id="0" name=""/>
        <dsp:cNvSpPr/>
      </dsp:nvSpPr>
      <dsp:spPr>
        <a:xfrm>
          <a:off x="236220" y="4364759"/>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s-ES" sz="2400" kern="1200" dirty="0" smtClean="0"/>
            <a:t>AJAX</a:t>
          </a:r>
          <a:endParaRPr lang="es-ES" sz="2400" kern="1200" dirty="0"/>
        </a:p>
      </dsp:txBody>
      <dsp:txXfrm>
        <a:off x="270805" y="4399344"/>
        <a:ext cx="3237910" cy="639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5F593-60F0-4297-B73A-C55597064D09}">
      <dsp:nvSpPr>
        <dsp:cNvPr id="0" name=""/>
        <dsp:cNvSpPr/>
      </dsp:nvSpPr>
      <dsp:spPr>
        <a:xfrm>
          <a:off x="0" y="36444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4248D1-E4E9-4B24-8CCF-2D6A94C41118}">
      <dsp:nvSpPr>
        <dsp:cNvPr id="0" name=""/>
        <dsp:cNvSpPr/>
      </dsp:nvSpPr>
      <dsp:spPr>
        <a:xfrm>
          <a:off x="236220" y="1020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Android</a:t>
          </a:r>
          <a:endParaRPr lang="es-ES" sz="2400" kern="1200" dirty="0"/>
        </a:p>
      </dsp:txBody>
      <dsp:txXfrm>
        <a:off x="270805" y="44785"/>
        <a:ext cx="3237910" cy="639310"/>
      </dsp:txXfrm>
    </dsp:sp>
    <dsp:sp modelId="{E82FCCD3-C74E-497C-89DB-8C0F7F5D9180}">
      <dsp:nvSpPr>
        <dsp:cNvPr id="0" name=""/>
        <dsp:cNvSpPr/>
      </dsp:nvSpPr>
      <dsp:spPr>
        <a:xfrm>
          <a:off x="0" y="145308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7ACEA9-D4AE-41B3-8DF9-2723777B65C9}">
      <dsp:nvSpPr>
        <dsp:cNvPr id="0" name=""/>
        <dsp:cNvSpPr/>
      </dsp:nvSpPr>
      <dsp:spPr>
        <a:xfrm>
          <a:off x="236220" y="109884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Java Script</a:t>
          </a:r>
        </a:p>
      </dsp:txBody>
      <dsp:txXfrm>
        <a:off x="270805" y="1133425"/>
        <a:ext cx="3237910" cy="639310"/>
      </dsp:txXfrm>
    </dsp:sp>
    <dsp:sp modelId="{AD249135-A0B8-4DDA-AE59-AF27AFB2A34D}">
      <dsp:nvSpPr>
        <dsp:cNvPr id="0" name=""/>
        <dsp:cNvSpPr/>
      </dsp:nvSpPr>
      <dsp:spPr>
        <a:xfrm>
          <a:off x="0" y="254172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8583D-2CCE-4ED1-9F5E-D9D60EB247D3}">
      <dsp:nvSpPr>
        <dsp:cNvPr id="0" name=""/>
        <dsp:cNvSpPr/>
      </dsp:nvSpPr>
      <dsp:spPr>
        <a:xfrm>
          <a:off x="236220" y="218748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VB Script</a:t>
          </a:r>
        </a:p>
      </dsp:txBody>
      <dsp:txXfrm>
        <a:off x="270805" y="2222065"/>
        <a:ext cx="3237910" cy="639310"/>
      </dsp:txXfrm>
    </dsp:sp>
    <dsp:sp modelId="{E006B3A9-3792-42DD-AB05-52C071428AC1}">
      <dsp:nvSpPr>
        <dsp:cNvPr id="0" name=""/>
        <dsp:cNvSpPr/>
      </dsp:nvSpPr>
      <dsp:spPr>
        <a:xfrm>
          <a:off x="0" y="3630359"/>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F50919-78D0-40D8-B1B4-898B1FC5DC86}">
      <dsp:nvSpPr>
        <dsp:cNvPr id="0" name=""/>
        <dsp:cNvSpPr/>
      </dsp:nvSpPr>
      <dsp:spPr>
        <a:xfrm>
          <a:off x="236220" y="327612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s-ES" sz="2400" kern="1200" dirty="0" smtClean="0"/>
            <a:t>C#</a:t>
          </a:r>
          <a:endParaRPr lang="es-ES" sz="2400" kern="1200" dirty="0"/>
        </a:p>
      </dsp:txBody>
      <dsp:txXfrm>
        <a:off x="270805" y="3310705"/>
        <a:ext cx="3237910" cy="639310"/>
      </dsp:txXfrm>
    </dsp:sp>
    <dsp:sp modelId="{5408E969-7BE9-471C-AD4A-732060FC4436}">
      <dsp:nvSpPr>
        <dsp:cNvPr id="0" name=""/>
        <dsp:cNvSpPr/>
      </dsp:nvSpPr>
      <dsp:spPr>
        <a:xfrm>
          <a:off x="0" y="4718999"/>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3068D3-78BE-4817-9BE9-783D953DC5D3}">
      <dsp:nvSpPr>
        <dsp:cNvPr id="0" name=""/>
        <dsp:cNvSpPr/>
      </dsp:nvSpPr>
      <dsp:spPr>
        <a:xfrm>
          <a:off x="236220" y="4364759"/>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s-ES" sz="2400" kern="1200" dirty="0" smtClean="0"/>
            <a:t>AJAX</a:t>
          </a:r>
          <a:endParaRPr lang="es-ES" sz="2400" kern="1200" dirty="0"/>
        </a:p>
      </dsp:txBody>
      <dsp:txXfrm>
        <a:off x="270805" y="4399344"/>
        <a:ext cx="3237910" cy="6393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717DBC-41F6-41A3-9CF5-99DCCFD42B6B}">
      <dsp:nvSpPr>
        <dsp:cNvPr id="0" name=""/>
        <dsp:cNvSpPr/>
      </dsp:nvSpPr>
      <dsp:spPr>
        <a:xfrm>
          <a:off x="52116" y="963622"/>
          <a:ext cx="2245014" cy="185166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90000"/>
            </a:lnSpc>
            <a:spcBef>
              <a:spcPct val="0"/>
            </a:spcBef>
            <a:spcAft>
              <a:spcPct val="15000"/>
            </a:spcAft>
            <a:buChar char="••"/>
          </a:pPr>
          <a:r>
            <a:rPr lang="es-ES" sz="2400" kern="1200" dirty="0" smtClean="0"/>
            <a:t>¿Qué es HTML? </a:t>
          </a:r>
          <a:endParaRPr lang="es-ES" sz="2400" kern="1200" dirty="0"/>
        </a:p>
      </dsp:txBody>
      <dsp:txXfrm>
        <a:off x="94728" y="1006234"/>
        <a:ext cx="2159790" cy="1369657"/>
      </dsp:txXfrm>
    </dsp:sp>
    <dsp:sp modelId="{0D1F8DFF-5662-4519-97C9-E3871B4AB9B8}">
      <dsp:nvSpPr>
        <dsp:cNvPr id="0" name=""/>
        <dsp:cNvSpPr/>
      </dsp:nvSpPr>
      <dsp:spPr>
        <a:xfrm>
          <a:off x="1298738" y="1350695"/>
          <a:ext cx="2555514" cy="2555514"/>
        </a:xfrm>
        <a:prstGeom prst="leftCircularArrow">
          <a:avLst>
            <a:gd name="adj1" fmla="val 3464"/>
            <a:gd name="adj2" fmla="val 429429"/>
            <a:gd name="adj3" fmla="val 2204940"/>
            <a:gd name="adj4" fmla="val 9024489"/>
            <a:gd name="adj5" fmla="val 40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AA5E401-54D3-4D2A-B0CA-6C009427493A}">
      <dsp:nvSpPr>
        <dsp:cNvPr id="0" name=""/>
        <dsp:cNvSpPr/>
      </dsp:nvSpPr>
      <dsp:spPr>
        <a:xfrm>
          <a:off x="551008" y="2418504"/>
          <a:ext cx="1995568" cy="7935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s-ES" sz="2000" kern="1200" dirty="0" smtClean="0"/>
            <a:t>¿Cómo funciona? </a:t>
          </a:r>
          <a:endParaRPr lang="es-ES" sz="2000" kern="1200" dirty="0"/>
        </a:p>
      </dsp:txBody>
      <dsp:txXfrm>
        <a:off x="574251" y="2441747"/>
        <a:ext cx="1949082" cy="747085"/>
      </dsp:txXfrm>
    </dsp:sp>
    <dsp:sp modelId="{DD58F729-FAE3-48A8-9B25-30F6D529467A}">
      <dsp:nvSpPr>
        <dsp:cNvPr id="0" name=""/>
        <dsp:cNvSpPr/>
      </dsp:nvSpPr>
      <dsp:spPr>
        <a:xfrm>
          <a:off x="2968111" y="963622"/>
          <a:ext cx="2245014" cy="185166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90000"/>
            </a:lnSpc>
            <a:spcBef>
              <a:spcPct val="0"/>
            </a:spcBef>
            <a:spcAft>
              <a:spcPct val="15000"/>
            </a:spcAft>
            <a:buChar char="••"/>
          </a:pPr>
          <a:r>
            <a:rPr lang="es-ES" sz="2400" kern="1200" dirty="0" smtClean="0"/>
            <a:t>¿Quien  utilizan HTML?</a:t>
          </a:r>
          <a:endParaRPr lang="es-ES" sz="2400" kern="1200" dirty="0"/>
        </a:p>
      </dsp:txBody>
      <dsp:txXfrm>
        <a:off x="3010723" y="1403020"/>
        <a:ext cx="2159790" cy="1369657"/>
      </dsp:txXfrm>
    </dsp:sp>
    <dsp:sp modelId="{C7C38077-4216-4095-B619-7CCBE89ECF16}">
      <dsp:nvSpPr>
        <dsp:cNvPr id="0" name=""/>
        <dsp:cNvSpPr/>
      </dsp:nvSpPr>
      <dsp:spPr>
        <a:xfrm>
          <a:off x="4196024" y="-199899"/>
          <a:ext cx="2842377" cy="2842377"/>
        </a:xfrm>
        <a:prstGeom prst="circularArrow">
          <a:avLst>
            <a:gd name="adj1" fmla="val 3114"/>
            <a:gd name="adj2" fmla="val 382903"/>
            <a:gd name="adj3" fmla="val 19441587"/>
            <a:gd name="adj4" fmla="val 12575511"/>
            <a:gd name="adj5" fmla="val 363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B906840-561C-48C8-A15A-7E2D548E3818}">
      <dsp:nvSpPr>
        <dsp:cNvPr id="0" name=""/>
        <dsp:cNvSpPr/>
      </dsp:nvSpPr>
      <dsp:spPr>
        <a:xfrm>
          <a:off x="3467003" y="566836"/>
          <a:ext cx="1995568" cy="7935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s-ES" sz="2000" kern="1200" dirty="0" smtClean="0"/>
            <a:t>¿Es difícil escribir en HTML? </a:t>
          </a:r>
          <a:endParaRPr lang="es-ES" sz="2000" kern="1200" dirty="0"/>
        </a:p>
      </dsp:txBody>
      <dsp:txXfrm>
        <a:off x="3490246" y="590079"/>
        <a:ext cx="1949082" cy="747085"/>
      </dsp:txXfrm>
    </dsp:sp>
    <dsp:sp modelId="{38DEFE64-3088-41F8-9A8F-32F5351D244E}">
      <dsp:nvSpPr>
        <dsp:cNvPr id="0" name=""/>
        <dsp:cNvSpPr/>
      </dsp:nvSpPr>
      <dsp:spPr>
        <a:xfrm>
          <a:off x="5884105" y="963622"/>
          <a:ext cx="2245014" cy="185166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90000"/>
            </a:lnSpc>
            <a:spcBef>
              <a:spcPct val="0"/>
            </a:spcBef>
            <a:spcAft>
              <a:spcPct val="15000"/>
            </a:spcAft>
            <a:buChar char="••"/>
          </a:pPr>
          <a:r>
            <a:rPr lang="es-ES" sz="2400" kern="1200" dirty="0" smtClean="0"/>
            <a:t>¿Dónde puedo escribir HTML? </a:t>
          </a:r>
          <a:endParaRPr lang="es-ES" sz="2400" kern="1200" dirty="0"/>
        </a:p>
      </dsp:txBody>
      <dsp:txXfrm>
        <a:off x="5926717" y="1006234"/>
        <a:ext cx="2159790" cy="1369657"/>
      </dsp:txXfrm>
    </dsp:sp>
    <dsp:sp modelId="{A05E965F-26ED-46AC-8B02-C92D5D24D5CC}">
      <dsp:nvSpPr>
        <dsp:cNvPr id="0" name=""/>
        <dsp:cNvSpPr/>
      </dsp:nvSpPr>
      <dsp:spPr>
        <a:xfrm>
          <a:off x="6382997" y="2418504"/>
          <a:ext cx="1995568" cy="7935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s-ES" sz="2000" kern="1200" dirty="0" smtClean="0"/>
            <a:t>¿Para qué me sirve? </a:t>
          </a:r>
          <a:endParaRPr lang="es-ES" sz="2000" kern="1200" dirty="0"/>
        </a:p>
      </dsp:txBody>
      <dsp:txXfrm>
        <a:off x="6406240" y="2441747"/>
        <a:ext cx="1949082" cy="74708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12739C-8A86-44C6-854D-5ABE118335AB}">
      <dsp:nvSpPr>
        <dsp:cNvPr id="0" name=""/>
        <dsp:cNvSpPr/>
      </dsp:nvSpPr>
      <dsp:spPr>
        <a:xfrm>
          <a:off x="49" y="18347"/>
          <a:ext cx="4700141" cy="13536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4264" tIns="191008" rIns="334264" bIns="191008" numCol="1" spcCol="1270" anchor="ctr" anchorCtr="0">
          <a:noAutofit/>
        </a:bodyPr>
        <a:lstStyle/>
        <a:p>
          <a:pPr lvl="0" algn="ctr" defTabSz="2089150">
            <a:lnSpc>
              <a:spcPct val="90000"/>
            </a:lnSpc>
            <a:spcBef>
              <a:spcPct val="0"/>
            </a:spcBef>
            <a:spcAft>
              <a:spcPct val="35000"/>
            </a:spcAft>
          </a:pPr>
          <a:r>
            <a:rPr lang="es-ES" sz="4700" kern="1200" dirty="0" smtClean="0"/>
            <a:t>HTML	</a:t>
          </a:r>
          <a:endParaRPr lang="es-ES" sz="4700" kern="1200" dirty="0"/>
        </a:p>
      </dsp:txBody>
      <dsp:txXfrm>
        <a:off x="49" y="18347"/>
        <a:ext cx="4700141" cy="1353600"/>
      </dsp:txXfrm>
    </dsp:sp>
    <dsp:sp modelId="{544034AE-A74A-403A-80AC-BABCB6AEB9D4}">
      <dsp:nvSpPr>
        <dsp:cNvPr id="0" name=""/>
        <dsp:cNvSpPr/>
      </dsp:nvSpPr>
      <dsp:spPr>
        <a:xfrm>
          <a:off x="49" y="1371947"/>
          <a:ext cx="4700141" cy="4063972"/>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0698" tIns="250698" rIns="334264" bIns="376047" numCol="1" spcCol="1270" anchor="t" anchorCtr="0">
          <a:noAutofit/>
        </a:bodyPr>
        <a:lstStyle/>
        <a:p>
          <a:pPr marL="285750" lvl="1" indent="-285750" algn="l" defTabSz="2089150">
            <a:lnSpc>
              <a:spcPct val="90000"/>
            </a:lnSpc>
            <a:spcBef>
              <a:spcPct val="0"/>
            </a:spcBef>
            <a:spcAft>
              <a:spcPct val="15000"/>
            </a:spcAft>
            <a:buChar char="••"/>
          </a:pPr>
          <a:r>
            <a:rPr lang="es-ES" sz="4700" kern="1200" dirty="0" smtClean="0"/>
            <a:t>HTML stands </a:t>
          </a:r>
          <a:r>
            <a:rPr lang="es-ES" sz="4700" kern="1200" dirty="0" err="1" smtClean="0"/>
            <a:t>for</a:t>
          </a:r>
          <a:r>
            <a:rPr lang="es-ES" sz="4700" kern="1200" dirty="0" smtClean="0"/>
            <a:t> </a:t>
          </a:r>
          <a:r>
            <a:rPr lang="es-ES" sz="4700" kern="1200" dirty="0" err="1" smtClean="0"/>
            <a:t>Hyper</a:t>
          </a:r>
          <a:r>
            <a:rPr lang="es-ES" sz="4700" kern="1200" dirty="0" smtClean="0"/>
            <a:t> Text </a:t>
          </a:r>
          <a:r>
            <a:rPr lang="es-ES" sz="4700" kern="1200" dirty="0" err="1" smtClean="0"/>
            <a:t>Markup</a:t>
          </a:r>
          <a:r>
            <a:rPr lang="es-ES" sz="4700" kern="1200" dirty="0" smtClean="0"/>
            <a:t> </a:t>
          </a:r>
          <a:r>
            <a:rPr lang="es-ES" sz="4700" kern="1200" dirty="0" err="1" smtClean="0"/>
            <a:t>Language</a:t>
          </a:r>
          <a:endParaRPr lang="es-ES" sz="4700" kern="1200" dirty="0"/>
        </a:p>
        <a:p>
          <a:pPr marL="285750" lvl="1" indent="-285750" algn="l" defTabSz="2089150">
            <a:lnSpc>
              <a:spcPct val="90000"/>
            </a:lnSpc>
            <a:spcBef>
              <a:spcPct val="0"/>
            </a:spcBef>
            <a:spcAft>
              <a:spcPct val="15000"/>
            </a:spcAft>
            <a:buChar char="••"/>
          </a:pPr>
          <a:endParaRPr lang="es-ES" sz="4700" kern="1200" dirty="0"/>
        </a:p>
      </dsp:txBody>
      <dsp:txXfrm>
        <a:off x="49" y="1371947"/>
        <a:ext cx="4700141" cy="4063972"/>
      </dsp:txXfrm>
    </dsp:sp>
    <dsp:sp modelId="{F10C8CC8-1283-44C3-AF43-23D79AC457CC}">
      <dsp:nvSpPr>
        <dsp:cNvPr id="0" name=""/>
        <dsp:cNvSpPr/>
      </dsp:nvSpPr>
      <dsp:spPr>
        <a:xfrm>
          <a:off x="5358209" y="18347"/>
          <a:ext cx="4700141" cy="13536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4264" tIns="191008" rIns="334264" bIns="191008" numCol="1" spcCol="1270" anchor="ctr" anchorCtr="0">
          <a:noAutofit/>
        </a:bodyPr>
        <a:lstStyle/>
        <a:p>
          <a:pPr lvl="0" algn="ctr" defTabSz="2089150">
            <a:lnSpc>
              <a:spcPct val="90000"/>
            </a:lnSpc>
            <a:spcBef>
              <a:spcPct val="0"/>
            </a:spcBef>
            <a:spcAft>
              <a:spcPct val="35000"/>
            </a:spcAft>
          </a:pPr>
          <a:r>
            <a:rPr lang="es-ES" sz="4700" kern="1200" dirty="0" smtClean="0"/>
            <a:t>HTML</a:t>
          </a:r>
          <a:endParaRPr lang="es-ES" sz="4700" kern="1200" dirty="0"/>
        </a:p>
      </dsp:txBody>
      <dsp:txXfrm>
        <a:off x="5358209" y="18347"/>
        <a:ext cx="4700141" cy="1353600"/>
      </dsp:txXfrm>
    </dsp:sp>
    <dsp:sp modelId="{D3E2B248-10DF-44EC-B4B8-6A7B6BBCEE7F}">
      <dsp:nvSpPr>
        <dsp:cNvPr id="0" name=""/>
        <dsp:cNvSpPr/>
      </dsp:nvSpPr>
      <dsp:spPr>
        <a:xfrm>
          <a:off x="5358209" y="1371947"/>
          <a:ext cx="4700141" cy="4063972"/>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0698" tIns="250698" rIns="334264" bIns="376047" numCol="1" spcCol="1270" anchor="t" anchorCtr="0">
          <a:noAutofit/>
        </a:bodyPr>
        <a:lstStyle/>
        <a:p>
          <a:pPr marL="285750" lvl="1" indent="-285750" algn="l" defTabSz="2089150">
            <a:lnSpc>
              <a:spcPct val="90000"/>
            </a:lnSpc>
            <a:spcBef>
              <a:spcPct val="0"/>
            </a:spcBef>
            <a:spcAft>
              <a:spcPct val="15000"/>
            </a:spcAft>
            <a:buChar char="••"/>
          </a:pPr>
          <a:r>
            <a:rPr lang="es-ES" sz="4700" kern="1200" dirty="0" smtClean="0"/>
            <a:t>HTML es el lenguaje de marcado estándar para páginas web</a:t>
          </a:r>
          <a:endParaRPr lang="es-ES" sz="4700" kern="1200" dirty="0"/>
        </a:p>
      </dsp:txBody>
      <dsp:txXfrm>
        <a:off x="5358209" y="1371947"/>
        <a:ext cx="4700141" cy="406397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2D7752-8DCF-44B4-B78E-7C40AB253685}">
      <dsp:nvSpPr>
        <dsp:cNvPr id="0" name=""/>
        <dsp:cNvSpPr/>
      </dsp:nvSpPr>
      <dsp:spPr>
        <a:xfrm>
          <a:off x="0" y="37512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B0B4F6-A19A-43FD-9F71-2FFB9168405E}">
      <dsp:nvSpPr>
        <dsp:cNvPr id="0" name=""/>
        <dsp:cNvSpPr/>
      </dsp:nvSpPr>
      <dsp:spPr>
        <a:xfrm>
          <a:off x="232410" y="9468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HTML</a:t>
          </a:r>
          <a:endParaRPr lang="es-ES" sz="1900" kern="1200" dirty="0"/>
        </a:p>
      </dsp:txBody>
      <dsp:txXfrm>
        <a:off x="259790" y="122060"/>
        <a:ext cx="3198980" cy="506120"/>
      </dsp:txXfrm>
    </dsp:sp>
    <dsp:sp modelId="{23B5F593-60F0-4297-B73A-C55597064D09}">
      <dsp:nvSpPr>
        <dsp:cNvPr id="0" name=""/>
        <dsp:cNvSpPr/>
      </dsp:nvSpPr>
      <dsp:spPr>
        <a:xfrm>
          <a:off x="0" y="123696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4248D1-E4E9-4B24-8CCF-2D6A94C41118}">
      <dsp:nvSpPr>
        <dsp:cNvPr id="0" name=""/>
        <dsp:cNvSpPr/>
      </dsp:nvSpPr>
      <dsp:spPr>
        <a:xfrm>
          <a:off x="232410" y="95652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ASP</a:t>
          </a:r>
          <a:endParaRPr lang="es-ES" sz="1900" kern="1200" dirty="0"/>
        </a:p>
      </dsp:txBody>
      <dsp:txXfrm>
        <a:off x="259790" y="983900"/>
        <a:ext cx="3198980" cy="506120"/>
      </dsp:txXfrm>
    </dsp:sp>
    <dsp:sp modelId="{E82FCCD3-C74E-497C-89DB-8C0F7F5D9180}">
      <dsp:nvSpPr>
        <dsp:cNvPr id="0" name=""/>
        <dsp:cNvSpPr/>
      </dsp:nvSpPr>
      <dsp:spPr>
        <a:xfrm>
          <a:off x="0" y="209880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7ACEA9-D4AE-41B3-8DF9-2723777B65C9}">
      <dsp:nvSpPr>
        <dsp:cNvPr id="0" name=""/>
        <dsp:cNvSpPr/>
      </dsp:nvSpPr>
      <dsp:spPr>
        <a:xfrm>
          <a:off x="232410" y="181836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PHP</a:t>
          </a:r>
        </a:p>
      </dsp:txBody>
      <dsp:txXfrm>
        <a:off x="259790" y="1845740"/>
        <a:ext cx="3198980" cy="506120"/>
      </dsp:txXfrm>
    </dsp:sp>
    <dsp:sp modelId="{2D9E50AF-853F-482E-BAD9-52AEB3E2FC0B}">
      <dsp:nvSpPr>
        <dsp:cNvPr id="0" name=""/>
        <dsp:cNvSpPr/>
      </dsp:nvSpPr>
      <dsp:spPr>
        <a:xfrm>
          <a:off x="0" y="296064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929B40-4901-46B8-9269-D82126CC66BA}">
      <dsp:nvSpPr>
        <dsp:cNvPr id="0" name=""/>
        <dsp:cNvSpPr/>
      </dsp:nvSpPr>
      <dsp:spPr>
        <a:xfrm>
          <a:off x="232410" y="268020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Perl</a:t>
          </a:r>
          <a:endParaRPr lang="es-ES" sz="1900" kern="1200" dirty="0"/>
        </a:p>
      </dsp:txBody>
      <dsp:txXfrm>
        <a:off x="259790" y="2707580"/>
        <a:ext cx="3198980" cy="506120"/>
      </dsp:txXfrm>
    </dsp:sp>
    <dsp:sp modelId="{AD249135-A0B8-4DDA-AE59-AF27AFB2A34D}">
      <dsp:nvSpPr>
        <dsp:cNvPr id="0" name=""/>
        <dsp:cNvSpPr/>
      </dsp:nvSpPr>
      <dsp:spPr>
        <a:xfrm>
          <a:off x="0" y="382248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8583D-2CCE-4ED1-9F5E-D9D60EB247D3}">
      <dsp:nvSpPr>
        <dsp:cNvPr id="0" name=""/>
        <dsp:cNvSpPr/>
      </dsp:nvSpPr>
      <dsp:spPr>
        <a:xfrm>
          <a:off x="232410" y="354204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smtClean="0"/>
            <a:t>JSP</a:t>
          </a:r>
          <a:endParaRPr lang="en-US" sz="1900" kern="1200"/>
        </a:p>
      </dsp:txBody>
      <dsp:txXfrm>
        <a:off x="259790" y="3569420"/>
        <a:ext cx="3198980" cy="506120"/>
      </dsp:txXfrm>
    </dsp:sp>
    <dsp:sp modelId="{CED67540-072A-4E35-A6A7-18A68161BE27}">
      <dsp:nvSpPr>
        <dsp:cNvPr id="0" name=""/>
        <dsp:cNvSpPr/>
      </dsp:nvSpPr>
      <dsp:spPr>
        <a:xfrm>
          <a:off x="0" y="468432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59F00F-546A-466B-B82B-7172AD8923B0}">
      <dsp:nvSpPr>
        <dsp:cNvPr id="0" name=""/>
        <dsp:cNvSpPr/>
      </dsp:nvSpPr>
      <dsp:spPr>
        <a:xfrm>
          <a:off x="232410" y="440388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err="1" smtClean="0"/>
            <a:t>Phyton</a:t>
          </a:r>
          <a:endParaRPr lang="es-ES" sz="1900" kern="1200" dirty="0"/>
        </a:p>
      </dsp:txBody>
      <dsp:txXfrm>
        <a:off x="259790" y="4431260"/>
        <a:ext cx="3198980" cy="5061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5F593-60F0-4297-B73A-C55597064D09}">
      <dsp:nvSpPr>
        <dsp:cNvPr id="0" name=""/>
        <dsp:cNvSpPr/>
      </dsp:nvSpPr>
      <dsp:spPr>
        <a:xfrm>
          <a:off x="0" y="36444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4248D1-E4E9-4B24-8CCF-2D6A94C41118}">
      <dsp:nvSpPr>
        <dsp:cNvPr id="0" name=""/>
        <dsp:cNvSpPr/>
      </dsp:nvSpPr>
      <dsp:spPr>
        <a:xfrm>
          <a:off x="236220" y="1020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Android</a:t>
          </a:r>
          <a:endParaRPr lang="es-ES" sz="2400" kern="1200" dirty="0"/>
        </a:p>
      </dsp:txBody>
      <dsp:txXfrm>
        <a:off x="270805" y="44785"/>
        <a:ext cx="3237910" cy="639310"/>
      </dsp:txXfrm>
    </dsp:sp>
    <dsp:sp modelId="{E82FCCD3-C74E-497C-89DB-8C0F7F5D9180}">
      <dsp:nvSpPr>
        <dsp:cNvPr id="0" name=""/>
        <dsp:cNvSpPr/>
      </dsp:nvSpPr>
      <dsp:spPr>
        <a:xfrm>
          <a:off x="0" y="145308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7ACEA9-D4AE-41B3-8DF9-2723777B65C9}">
      <dsp:nvSpPr>
        <dsp:cNvPr id="0" name=""/>
        <dsp:cNvSpPr/>
      </dsp:nvSpPr>
      <dsp:spPr>
        <a:xfrm>
          <a:off x="236220" y="109884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Java Script</a:t>
          </a:r>
        </a:p>
      </dsp:txBody>
      <dsp:txXfrm>
        <a:off x="270805" y="1133425"/>
        <a:ext cx="3237910" cy="639310"/>
      </dsp:txXfrm>
    </dsp:sp>
    <dsp:sp modelId="{AD249135-A0B8-4DDA-AE59-AF27AFB2A34D}">
      <dsp:nvSpPr>
        <dsp:cNvPr id="0" name=""/>
        <dsp:cNvSpPr/>
      </dsp:nvSpPr>
      <dsp:spPr>
        <a:xfrm>
          <a:off x="0" y="254172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8583D-2CCE-4ED1-9F5E-D9D60EB247D3}">
      <dsp:nvSpPr>
        <dsp:cNvPr id="0" name=""/>
        <dsp:cNvSpPr/>
      </dsp:nvSpPr>
      <dsp:spPr>
        <a:xfrm>
          <a:off x="236220" y="218748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VB Script</a:t>
          </a:r>
        </a:p>
      </dsp:txBody>
      <dsp:txXfrm>
        <a:off x="270805" y="2222065"/>
        <a:ext cx="3237910" cy="639310"/>
      </dsp:txXfrm>
    </dsp:sp>
    <dsp:sp modelId="{E006B3A9-3792-42DD-AB05-52C071428AC1}">
      <dsp:nvSpPr>
        <dsp:cNvPr id="0" name=""/>
        <dsp:cNvSpPr/>
      </dsp:nvSpPr>
      <dsp:spPr>
        <a:xfrm>
          <a:off x="0" y="3630359"/>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F50919-78D0-40D8-B1B4-898B1FC5DC86}">
      <dsp:nvSpPr>
        <dsp:cNvPr id="0" name=""/>
        <dsp:cNvSpPr/>
      </dsp:nvSpPr>
      <dsp:spPr>
        <a:xfrm>
          <a:off x="236220" y="327612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s-ES" sz="2400" kern="1200" dirty="0" smtClean="0"/>
            <a:t>C#</a:t>
          </a:r>
          <a:endParaRPr lang="es-ES" sz="2400" kern="1200" dirty="0"/>
        </a:p>
      </dsp:txBody>
      <dsp:txXfrm>
        <a:off x="270805" y="3310705"/>
        <a:ext cx="3237910" cy="639310"/>
      </dsp:txXfrm>
    </dsp:sp>
    <dsp:sp modelId="{5408E969-7BE9-471C-AD4A-732060FC4436}">
      <dsp:nvSpPr>
        <dsp:cNvPr id="0" name=""/>
        <dsp:cNvSpPr/>
      </dsp:nvSpPr>
      <dsp:spPr>
        <a:xfrm>
          <a:off x="0" y="4718999"/>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3068D3-78BE-4817-9BE9-783D953DC5D3}">
      <dsp:nvSpPr>
        <dsp:cNvPr id="0" name=""/>
        <dsp:cNvSpPr/>
      </dsp:nvSpPr>
      <dsp:spPr>
        <a:xfrm>
          <a:off x="236220" y="4364759"/>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s-ES" sz="2400" kern="1200" dirty="0" smtClean="0"/>
            <a:t>AJAX</a:t>
          </a:r>
          <a:endParaRPr lang="es-ES" sz="2400" kern="1200" dirty="0"/>
        </a:p>
      </dsp:txBody>
      <dsp:txXfrm>
        <a:off x="270805" y="4399344"/>
        <a:ext cx="3237910" cy="63931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2D7752-8DCF-44B4-B78E-7C40AB253685}">
      <dsp:nvSpPr>
        <dsp:cNvPr id="0" name=""/>
        <dsp:cNvSpPr/>
      </dsp:nvSpPr>
      <dsp:spPr>
        <a:xfrm>
          <a:off x="0" y="37512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B0B4F6-A19A-43FD-9F71-2FFB9168405E}">
      <dsp:nvSpPr>
        <dsp:cNvPr id="0" name=""/>
        <dsp:cNvSpPr/>
      </dsp:nvSpPr>
      <dsp:spPr>
        <a:xfrm>
          <a:off x="232410" y="9468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HTML</a:t>
          </a:r>
          <a:endParaRPr lang="es-ES" sz="1900" kern="1200" dirty="0"/>
        </a:p>
      </dsp:txBody>
      <dsp:txXfrm>
        <a:off x="259790" y="122060"/>
        <a:ext cx="3198980" cy="506120"/>
      </dsp:txXfrm>
    </dsp:sp>
    <dsp:sp modelId="{23B5F593-60F0-4297-B73A-C55597064D09}">
      <dsp:nvSpPr>
        <dsp:cNvPr id="0" name=""/>
        <dsp:cNvSpPr/>
      </dsp:nvSpPr>
      <dsp:spPr>
        <a:xfrm>
          <a:off x="0" y="123696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4248D1-E4E9-4B24-8CCF-2D6A94C41118}">
      <dsp:nvSpPr>
        <dsp:cNvPr id="0" name=""/>
        <dsp:cNvSpPr/>
      </dsp:nvSpPr>
      <dsp:spPr>
        <a:xfrm>
          <a:off x="232410" y="95652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ASP</a:t>
          </a:r>
          <a:endParaRPr lang="es-ES" sz="1900" kern="1200" dirty="0"/>
        </a:p>
      </dsp:txBody>
      <dsp:txXfrm>
        <a:off x="259790" y="983900"/>
        <a:ext cx="3198980" cy="506120"/>
      </dsp:txXfrm>
    </dsp:sp>
    <dsp:sp modelId="{E82FCCD3-C74E-497C-89DB-8C0F7F5D9180}">
      <dsp:nvSpPr>
        <dsp:cNvPr id="0" name=""/>
        <dsp:cNvSpPr/>
      </dsp:nvSpPr>
      <dsp:spPr>
        <a:xfrm>
          <a:off x="0" y="209880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7ACEA9-D4AE-41B3-8DF9-2723777B65C9}">
      <dsp:nvSpPr>
        <dsp:cNvPr id="0" name=""/>
        <dsp:cNvSpPr/>
      </dsp:nvSpPr>
      <dsp:spPr>
        <a:xfrm>
          <a:off x="232410" y="181836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PHP</a:t>
          </a:r>
        </a:p>
      </dsp:txBody>
      <dsp:txXfrm>
        <a:off x="259790" y="1845740"/>
        <a:ext cx="3198980" cy="506120"/>
      </dsp:txXfrm>
    </dsp:sp>
    <dsp:sp modelId="{2D9E50AF-853F-482E-BAD9-52AEB3E2FC0B}">
      <dsp:nvSpPr>
        <dsp:cNvPr id="0" name=""/>
        <dsp:cNvSpPr/>
      </dsp:nvSpPr>
      <dsp:spPr>
        <a:xfrm>
          <a:off x="0" y="296064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929B40-4901-46B8-9269-D82126CC66BA}">
      <dsp:nvSpPr>
        <dsp:cNvPr id="0" name=""/>
        <dsp:cNvSpPr/>
      </dsp:nvSpPr>
      <dsp:spPr>
        <a:xfrm>
          <a:off x="232410" y="268020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Perl</a:t>
          </a:r>
          <a:endParaRPr lang="es-ES" sz="1900" kern="1200" dirty="0"/>
        </a:p>
      </dsp:txBody>
      <dsp:txXfrm>
        <a:off x="259790" y="2707580"/>
        <a:ext cx="3198980" cy="506120"/>
      </dsp:txXfrm>
    </dsp:sp>
    <dsp:sp modelId="{AD249135-A0B8-4DDA-AE59-AF27AFB2A34D}">
      <dsp:nvSpPr>
        <dsp:cNvPr id="0" name=""/>
        <dsp:cNvSpPr/>
      </dsp:nvSpPr>
      <dsp:spPr>
        <a:xfrm>
          <a:off x="0" y="382248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8583D-2CCE-4ED1-9F5E-D9D60EB247D3}">
      <dsp:nvSpPr>
        <dsp:cNvPr id="0" name=""/>
        <dsp:cNvSpPr/>
      </dsp:nvSpPr>
      <dsp:spPr>
        <a:xfrm>
          <a:off x="232410" y="354204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smtClean="0"/>
            <a:t>JSP</a:t>
          </a:r>
          <a:endParaRPr lang="en-US" sz="1900" kern="1200"/>
        </a:p>
      </dsp:txBody>
      <dsp:txXfrm>
        <a:off x="259790" y="3569420"/>
        <a:ext cx="3198980" cy="506120"/>
      </dsp:txXfrm>
    </dsp:sp>
    <dsp:sp modelId="{CED67540-072A-4E35-A6A7-18A68161BE27}">
      <dsp:nvSpPr>
        <dsp:cNvPr id="0" name=""/>
        <dsp:cNvSpPr/>
      </dsp:nvSpPr>
      <dsp:spPr>
        <a:xfrm>
          <a:off x="0" y="468432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59F00F-546A-466B-B82B-7172AD8923B0}">
      <dsp:nvSpPr>
        <dsp:cNvPr id="0" name=""/>
        <dsp:cNvSpPr/>
      </dsp:nvSpPr>
      <dsp:spPr>
        <a:xfrm>
          <a:off x="232410" y="440388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err="1" smtClean="0"/>
            <a:t>Phyton</a:t>
          </a:r>
          <a:endParaRPr lang="es-ES" sz="1900" kern="1200" dirty="0"/>
        </a:p>
      </dsp:txBody>
      <dsp:txXfrm>
        <a:off x="259790" y="4431260"/>
        <a:ext cx="3198980" cy="50612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5F593-60F0-4297-B73A-C55597064D09}">
      <dsp:nvSpPr>
        <dsp:cNvPr id="0" name=""/>
        <dsp:cNvSpPr/>
      </dsp:nvSpPr>
      <dsp:spPr>
        <a:xfrm>
          <a:off x="0" y="36444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4248D1-E4E9-4B24-8CCF-2D6A94C41118}">
      <dsp:nvSpPr>
        <dsp:cNvPr id="0" name=""/>
        <dsp:cNvSpPr/>
      </dsp:nvSpPr>
      <dsp:spPr>
        <a:xfrm>
          <a:off x="236220" y="1020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Android</a:t>
          </a:r>
          <a:endParaRPr lang="es-ES" sz="2400" kern="1200" dirty="0"/>
        </a:p>
      </dsp:txBody>
      <dsp:txXfrm>
        <a:off x="270805" y="44785"/>
        <a:ext cx="3237910" cy="639310"/>
      </dsp:txXfrm>
    </dsp:sp>
    <dsp:sp modelId="{E82FCCD3-C74E-497C-89DB-8C0F7F5D9180}">
      <dsp:nvSpPr>
        <dsp:cNvPr id="0" name=""/>
        <dsp:cNvSpPr/>
      </dsp:nvSpPr>
      <dsp:spPr>
        <a:xfrm>
          <a:off x="0" y="145308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7ACEA9-D4AE-41B3-8DF9-2723777B65C9}">
      <dsp:nvSpPr>
        <dsp:cNvPr id="0" name=""/>
        <dsp:cNvSpPr/>
      </dsp:nvSpPr>
      <dsp:spPr>
        <a:xfrm>
          <a:off x="236220" y="109884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Java Script</a:t>
          </a:r>
        </a:p>
      </dsp:txBody>
      <dsp:txXfrm>
        <a:off x="270805" y="1133425"/>
        <a:ext cx="3237910" cy="639310"/>
      </dsp:txXfrm>
    </dsp:sp>
    <dsp:sp modelId="{AD249135-A0B8-4DDA-AE59-AF27AFB2A34D}">
      <dsp:nvSpPr>
        <dsp:cNvPr id="0" name=""/>
        <dsp:cNvSpPr/>
      </dsp:nvSpPr>
      <dsp:spPr>
        <a:xfrm>
          <a:off x="0" y="254172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8583D-2CCE-4ED1-9F5E-D9D60EB247D3}">
      <dsp:nvSpPr>
        <dsp:cNvPr id="0" name=""/>
        <dsp:cNvSpPr/>
      </dsp:nvSpPr>
      <dsp:spPr>
        <a:xfrm>
          <a:off x="236220" y="218748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VB Script</a:t>
          </a:r>
        </a:p>
      </dsp:txBody>
      <dsp:txXfrm>
        <a:off x="270805" y="2222065"/>
        <a:ext cx="3237910" cy="639310"/>
      </dsp:txXfrm>
    </dsp:sp>
    <dsp:sp modelId="{E006B3A9-3792-42DD-AB05-52C071428AC1}">
      <dsp:nvSpPr>
        <dsp:cNvPr id="0" name=""/>
        <dsp:cNvSpPr/>
      </dsp:nvSpPr>
      <dsp:spPr>
        <a:xfrm>
          <a:off x="0" y="3630359"/>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F50919-78D0-40D8-B1B4-898B1FC5DC86}">
      <dsp:nvSpPr>
        <dsp:cNvPr id="0" name=""/>
        <dsp:cNvSpPr/>
      </dsp:nvSpPr>
      <dsp:spPr>
        <a:xfrm>
          <a:off x="236220" y="327612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s-ES" sz="2400" kern="1200" dirty="0" smtClean="0"/>
            <a:t>C#</a:t>
          </a:r>
          <a:endParaRPr lang="es-ES" sz="2400" kern="1200" dirty="0"/>
        </a:p>
      </dsp:txBody>
      <dsp:txXfrm>
        <a:off x="270805" y="3310705"/>
        <a:ext cx="3237910" cy="639310"/>
      </dsp:txXfrm>
    </dsp:sp>
    <dsp:sp modelId="{5408E969-7BE9-471C-AD4A-732060FC4436}">
      <dsp:nvSpPr>
        <dsp:cNvPr id="0" name=""/>
        <dsp:cNvSpPr/>
      </dsp:nvSpPr>
      <dsp:spPr>
        <a:xfrm>
          <a:off x="0" y="4718999"/>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3068D3-78BE-4817-9BE9-783D953DC5D3}">
      <dsp:nvSpPr>
        <dsp:cNvPr id="0" name=""/>
        <dsp:cNvSpPr/>
      </dsp:nvSpPr>
      <dsp:spPr>
        <a:xfrm>
          <a:off x="236220" y="4364759"/>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s-ES" sz="2400" kern="1200" dirty="0" smtClean="0"/>
            <a:t>AJAX</a:t>
          </a:r>
          <a:endParaRPr lang="es-ES" sz="2400" kern="1200" dirty="0"/>
        </a:p>
      </dsp:txBody>
      <dsp:txXfrm>
        <a:off x="270805" y="4399344"/>
        <a:ext cx="3237910" cy="63931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2D7752-8DCF-44B4-B78E-7C40AB253685}">
      <dsp:nvSpPr>
        <dsp:cNvPr id="0" name=""/>
        <dsp:cNvSpPr/>
      </dsp:nvSpPr>
      <dsp:spPr>
        <a:xfrm>
          <a:off x="0" y="37512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B0B4F6-A19A-43FD-9F71-2FFB9168405E}">
      <dsp:nvSpPr>
        <dsp:cNvPr id="0" name=""/>
        <dsp:cNvSpPr/>
      </dsp:nvSpPr>
      <dsp:spPr>
        <a:xfrm>
          <a:off x="232410" y="9468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HTML</a:t>
          </a:r>
          <a:endParaRPr lang="es-ES" sz="1900" kern="1200" dirty="0"/>
        </a:p>
      </dsp:txBody>
      <dsp:txXfrm>
        <a:off x="259790" y="122060"/>
        <a:ext cx="3198980" cy="506120"/>
      </dsp:txXfrm>
    </dsp:sp>
    <dsp:sp modelId="{23B5F593-60F0-4297-B73A-C55597064D09}">
      <dsp:nvSpPr>
        <dsp:cNvPr id="0" name=""/>
        <dsp:cNvSpPr/>
      </dsp:nvSpPr>
      <dsp:spPr>
        <a:xfrm>
          <a:off x="0" y="123696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4248D1-E4E9-4B24-8CCF-2D6A94C41118}">
      <dsp:nvSpPr>
        <dsp:cNvPr id="0" name=""/>
        <dsp:cNvSpPr/>
      </dsp:nvSpPr>
      <dsp:spPr>
        <a:xfrm>
          <a:off x="232410" y="95652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ASP</a:t>
          </a:r>
          <a:endParaRPr lang="es-ES" sz="1900" kern="1200" dirty="0"/>
        </a:p>
      </dsp:txBody>
      <dsp:txXfrm>
        <a:off x="259790" y="983900"/>
        <a:ext cx="3198980" cy="506120"/>
      </dsp:txXfrm>
    </dsp:sp>
    <dsp:sp modelId="{E82FCCD3-C74E-497C-89DB-8C0F7F5D9180}">
      <dsp:nvSpPr>
        <dsp:cNvPr id="0" name=""/>
        <dsp:cNvSpPr/>
      </dsp:nvSpPr>
      <dsp:spPr>
        <a:xfrm>
          <a:off x="0" y="209880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7ACEA9-D4AE-41B3-8DF9-2723777B65C9}">
      <dsp:nvSpPr>
        <dsp:cNvPr id="0" name=""/>
        <dsp:cNvSpPr/>
      </dsp:nvSpPr>
      <dsp:spPr>
        <a:xfrm>
          <a:off x="232410" y="181836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PHP</a:t>
          </a:r>
        </a:p>
      </dsp:txBody>
      <dsp:txXfrm>
        <a:off x="259790" y="1845740"/>
        <a:ext cx="3198980" cy="506120"/>
      </dsp:txXfrm>
    </dsp:sp>
    <dsp:sp modelId="{2D9E50AF-853F-482E-BAD9-52AEB3E2FC0B}">
      <dsp:nvSpPr>
        <dsp:cNvPr id="0" name=""/>
        <dsp:cNvSpPr/>
      </dsp:nvSpPr>
      <dsp:spPr>
        <a:xfrm>
          <a:off x="0" y="296064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929B40-4901-46B8-9269-D82126CC66BA}">
      <dsp:nvSpPr>
        <dsp:cNvPr id="0" name=""/>
        <dsp:cNvSpPr/>
      </dsp:nvSpPr>
      <dsp:spPr>
        <a:xfrm>
          <a:off x="232410" y="268020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Perl</a:t>
          </a:r>
          <a:endParaRPr lang="es-ES" sz="1900" kern="1200" dirty="0"/>
        </a:p>
      </dsp:txBody>
      <dsp:txXfrm>
        <a:off x="259790" y="2707580"/>
        <a:ext cx="3198980" cy="506120"/>
      </dsp:txXfrm>
    </dsp:sp>
    <dsp:sp modelId="{AD249135-A0B8-4DDA-AE59-AF27AFB2A34D}">
      <dsp:nvSpPr>
        <dsp:cNvPr id="0" name=""/>
        <dsp:cNvSpPr/>
      </dsp:nvSpPr>
      <dsp:spPr>
        <a:xfrm>
          <a:off x="0" y="382248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8583D-2CCE-4ED1-9F5E-D9D60EB247D3}">
      <dsp:nvSpPr>
        <dsp:cNvPr id="0" name=""/>
        <dsp:cNvSpPr/>
      </dsp:nvSpPr>
      <dsp:spPr>
        <a:xfrm>
          <a:off x="232410" y="354204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smtClean="0"/>
            <a:t>JSP</a:t>
          </a:r>
          <a:endParaRPr lang="en-US" sz="1900" kern="1200"/>
        </a:p>
      </dsp:txBody>
      <dsp:txXfrm>
        <a:off x="259790" y="3569420"/>
        <a:ext cx="3198980" cy="506120"/>
      </dsp:txXfrm>
    </dsp:sp>
    <dsp:sp modelId="{CED67540-072A-4E35-A6A7-18A68161BE27}">
      <dsp:nvSpPr>
        <dsp:cNvPr id="0" name=""/>
        <dsp:cNvSpPr/>
      </dsp:nvSpPr>
      <dsp:spPr>
        <a:xfrm>
          <a:off x="0" y="468432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59F00F-546A-466B-B82B-7172AD8923B0}">
      <dsp:nvSpPr>
        <dsp:cNvPr id="0" name=""/>
        <dsp:cNvSpPr/>
      </dsp:nvSpPr>
      <dsp:spPr>
        <a:xfrm>
          <a:off x="232410" y="440388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err="1" smtClean="0"/>
            <a:t>Phyton</a:t>
          </a:r>
          <a:endParaRPr lang="es-ES" sz="1900" kern="1200" dirty="0"/>
        </a:p>
      </dsp:txBody>
      <dsp:txXfrm>
        <a:off x="259790" y="4431260"/>
        <a:ext cx="3198980" cy="50612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es-ES" dirty="0"/>
          </a:p>
        </p:txBody>
      </p:sp>
      <p:sp>
        <p:nvSpPr>
          <p:cNvPr id="3" name="Marcador de posición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DA61EFE9-9F30-4528-BDDA-C859CD15CA56}" type="datetime1">
              <a:rPr lang="es-ES" smtClean="0"/>
              <a:t>07/08/2019</a:t>
            </a:fld>
            <a:endParaRPr lang="es-ES" dirty="0"/>
          </a:p>
        </p:txBody>
      </p:sp>
      <p:sp>
        <p:nvSpPr>
          <p:cNvPr id="4" name="Marcador de posición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es-ES" dirty="0"/>
          </a:p>
        </p:txBody>
      </p:sp>
      <p:sp>
        <p:nvSpPr>
          <p:cNvPr id="5" name="Marcador de posición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D9F912AB-2776-42F2-A957-313FC7EFEDB9}" type="slidenum">
              <a:rPr lang="es-ES"/>
              <a:pPr algn="r" rtl="0"/>
              <a:t>‹Nº›</a:t>
            </a:fld>
            <a:endParaRPr lang="es-ES" dirty="0"/>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a:p>
        </p:txBody>
      </p:sp>
      <p:sp>
        <p:nvSpPr>
          <p:cNvPr id="3" name="Marcador de posición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lvl1pPr>
          </a:lstStyle>
          <a:p>
            <a:fld id="{27373BEA-F5F3-4B6E-BA6B-D76E24101839}" type="datetime1">
              <a:rPr lang="es-ES" smtClean="0"/>
              <a:pPr/>
              <a:t>07/08/2019</a:t>
            </a:fld>
            <a:endParaRPr lang="es-ES" dirty="0"/>
          </a:p>
        </p:txBody>
      </p:sp>
      <p:sp>
        <p:nvSpPr>
          <p:cNvPr id="4" name="Marcador de posición de imagen de diapositiva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posición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a:p>
        </p:txBody>
      </p:sp>
      <p:sp>
        <p:nvSpPr>
          <p:cNvPr id="7" name="Marcador de posición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rtl="0">
              <a:defRPr sz="1200"/>
            </a:lvl1pPr>
          </a:lstStyle>
          <a:p>
            <a:fld id="{F93199CD-3E1B-4AE6-990F-76F925F5EA9F}" type="slidenum">
              <a:rPr lang="es-ES" smtClean="0"/>
              <a:pPr/>
              <a:t>‹Nº›</a:t>
            </a:fld>
            <a:endParaRPr lang="es-ES"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065214" y="1828800"/>
            <a:ext cx="8229600" cy="2895600"/>
          </a:xfrm>
        </p:spPr>
        <p:txBody>
          <a:bodyPr rtlCol="0" anchor="b">
            <a:normAutofit/>
          </a:bodyPr>
          <a:lstStyle>
            <a:lvl1pPr algn="l" rtl="0">
              <a:lnSpc>
                <a:spcPct val="80000"/>
              </a:lnSpc>
              <a:defRPr sz="6600">
                <a:solidFill>
                  <a:schemeClr val="tx1"/>
                </a:solidFill>
              </a:defRPr>
            </a:lvl1pPr>
          </a:lstStyle>
          <a:p>
            <a:pPr rtl="0"/>
            <a:r>
              <a:rPr lang="es-ES" noProof="0" smtClean="0"/>
              <a:t>Haga clic para modificar el estilo de título del patrón</a:t>
            </a:r>
            <a:endParaRPr lang="es-ES" noProof="0" dirty="0"/>
          </a:p>
        </p:txBody>
      </p:sp>
      <p:sp>
        <p:nvSpPr>
          <p:cNvPr id="3" name="Subtítulo 2"/>
          <p:cNvSpPr>
            <a:spLocks noGrp="1"/>
          </p:cNvSpPr>
          <p:nvPr>
            <p:ph type="subTitle" idx="1"/>
          </p:nvPr>
        </p:nvSpPr>
        <p:spPr>
          <a:xfrm>
            <a:off x="1065213" y="4800600"/>
            <a:ext cx="8229600" cy="1219200"/>
          </a:xfrm>
        </p:spPr>
        <p:txBody>
          <a:bodyPr rtlCol="0">
            <a:normAutofit/>
          </a:bodyPr>
          <a:lstStyle>
            <a:lvl1pPr marL="0" indent="0" algn="l" rtl="0">
              <a:spcBef>
                <a:spcPts val="0"/>
              </a:spcBef>
              <a:buNone/>
              <a:defRPr sz="2000" cap="all" spc="200" baseline="0">
                <a:solidFill>
                  <a:schemeClr val="accent1"/>
                </a:solidFill>
              </a:defRPr>
            </a:lvl1pPr>
            <a:lvl2pPr marL="457200" indent="0" algn="ctr" rtl="0">
              <a:buNone/>
              <a:defRPr>
                <a:solidFill>
                  <a:schemeClr val="tx1">
                    <a:tint val="75000"/>
                  </a:schemeClr>
                </a:solidFill>
              </a:defRPr>
            </a:lvl2pPr>
            <a:lvl3pPr marL="914400" indent="0" algn="ctr" rtl="0">
              <a:buNone/>
              <a:defRPr>
                <a:solidFill>
                  <a:schemeClr val="tx1">
                    <a:tint val="75000"/>
                  </a:schemeClr>
                </a:solidFill>
              </a:defRPr>
            </a:lvl3pPr>
            <a:lvl4pPr marL="1371600" indent="0" algn="ctr" rtl="0">
              <a:buNone/>
              <a:defRPr>
                <a:solidFill>
                  <a:schemeClr val="tx1">
                    <a:tint val="75000"/>
                  </a:schemeClr>
                </a:solidFill>
              </a:defRPr>
            </a:lvl4pPr>
            <a:lvl5pPr marL="1828800" indent="0" algn="ctr" rtl="0">
              <a:buNone/>
              <a:defRPr>
                <a:solidFill>
                  <a:schemeClr val="tx1">
                    <a:tint val="75000"/>
                  </a:schemeClr>
                </a:solidFill>
              </a:defRPr>
            </a:lvl5pPr>
            <a:lvl6pPr marL="2286000" indent="0" algn="ctr" rtl="0">
              <a:buNone/>
              <a:defRPr>
                <a:solidFill>
                  <a:schemeClr val="tx1">
                    <a:tint val="75000"/>
                  </a:schemeClr>
                </a:solidFill>
              </a:defRPr>
            </a:lvl6pPr>
            <a:lvl7pPr marL="2743200" indent="0" algn="ctr" rtl="0">
              <a:buNone/>
              <a:defRPr>
                <a:solidFill>
                  <a:schemeClr val="tx1">
                    <a:tint val="75000"/>
                  </a:schemeClr>
                </a:solidFill>
              </a:defRPr>
            </a:lvl7pPr>
            <a:lvl8pPr marL="3200400" indent="0" algn="ctr" rtl="0">
              <a:buNone/>
              <a:defRPr>
                <a:solidFill>
                  <a:schemeClr val="tx1">
                    <a:tint val="75000"/>
                  </a:schemeClr>
                </a:solidFill>
              </a:defRPr>
            </a:lvl8pPr>
            <a:lvl9pPr marL="3657600" indent="0" algn="ctr" rtl="0">
              <a:buNone/>
              <a:defRPr>
                <a:solidFill>
                  <a:schemeClr val="tx1">
                    <a:tint val="75000"/>
                  </a:schemeClr>
                </a:solidFill>
              </a:defRPr>
            </a:lvl9pPr>
          </a:lstStyle>
          <a:p>
            <a:pPr rtl="0"/>
            <a:r>
              <a:rPr lang="es-ES" noProof="0" smtClean="0"/>
              <a:t>Haga clic para editar el estilo de subtítulo del patrón</a:t>
            </a:r>
            <a:endParaRPr lang="es-ES" noProof="0" dirty="0"/>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smtClean="0"/>
              <a:t>Haga clic para modificar el estilo de título del patrón</a:t>
            </a:r>
            <a:endParaRPr lang="es-ES" noProof="0" dirty="0"/>
          </a:p>
        </p:txBody>
      </p:sp>
      <p:sp>
        <p:nvSpPr>
          <p:cNvPr id="3" name="Marcador de posición de texto vertical 2"/>
          <p:cNvSpPr>
            <a:spLocks noGrp="1"/>
          </p:cNvSpPr>
          <p:nvPr>
            <p:ph type="body" orient="vert" idx="1"/>
          </p:nvPr>
        </p:nvSpPr>
        <p:spPr/>
        <p:txBody>
          <a:bodyPr vert="eaVert" rtlCol="0"/>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4" name="Marcador de posición de fecha 3"/>
          <p:cNvSpPr>
            <a:spLocks noGrp="1"/>
          </p:cNvSpPr>
          <p:nvPr>
            <p:ph type="dt" sz="half" idx="10"/>
          </p:nvPr>
        </p:nvSpPr>
        <p:spPr/>
        <p:txBody>
          <a:bodyPr rtlCol="0"/>
          <a:lstStyle>
            <a:lvl1pPr algn="r">
              <a:defRPr/>
            </a:lvl1pPr>
          </a:lstStyle>
          <a:p>
            <a:fld id="{F1AC609F-0362-4067-A47A-9F1CA2E45A65}" type="datetime1">
              <a:rPr lang="es-ES" smtClean="0"/>
              <a:pPr/>
              <a:t>07/08/2019</a:t>
            </a:fld>
            <a:endParaRPr lang="es-ES"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9142412" y="381001"/>
            <a:ext cx="1524001" cy="5638800"/>
          </a:xfrm>
        </p:spPr>
        <p:txBody>
          <a:bodyPr vert="eaVert" rtlCol="0"/>
          <a:lstStyle/>
          <a:p>
            <a:pPr rtl="0"/>
            <a:r>
              <a:rPr lang="es-ES" noProof="0" smtClean="0"/>
              <a:t>Haga clic para modificar el estilo de título del patrón</a:t>
            </a:r>
            <a:endParaRPr lang="es-ES" noProof="0" dirty="0"/>
          </a:p>
        </p:txBody>
      </p:sp>
      <p:sp>
        <p:nvSpPr>
          <p:cNvPr id="3" name="Marcador de posición de texto vertical 2"/>
          <p:cNvSpPr>
            <a:spLocks noGrp="1"/>
          </p:cNvSpPr>
          <p:nvPr>
            <p:ph type="body" orient="vert" idx="1"/>
          </p:nvPr>
        </p:nvSpPr>
        <p:spPr>
          <a:xfrm>
            <a:off x="1522412" y="381001"/>
            <a:ext cx="7391399" cy="5638800"/>
          </a:xfrm>
        </p:spPr>
        <p:txBody>
          <a:bodyPr vert="eaVert" rtlCol="0"/>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4" name="Marcador de posición de fecha 3"/>
          <p:cNvSpPr>
            <a:spLocks noGrp="1"/>
          </p:cNvSpPr>
          <p:nvPr>
            <p:ph type="dt" sz="half" idx="10"/>
          </p:nvPr>
        </p:nvSpPr>
        <p:spPr/>
        <p:txBody>
          <a:bodyPr rtlCol="0"/>
          <a:lstStyle>
            <a:lvl1pPr algn="r">
              <a:defRPr/>
            </a:lvl1pPr>
          </a:lstStyle>
          <a:p>
            <a:fld id="{932AED9F-A6BB-400D-8F4D-616EB46A9405}" type="datetime1">
              <a:rPr lang="es-ES" smtClean="0"/>
              <a:pPr/>
              <a:t>07/08/2019</a:t>
            </a:fld>
            <a:endParaRPr lang="es-ES"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smtClean="0"/>
              <a:t>Haga clic para modificar el estilo de título del patrón</a:t>
            </a:r>
            <a:endParaRPr lang="es-ES" noProof="0" dirty="0"/>
          </a:p>
        </p:txBody>
      </p:sp>
      <p:sp>
        <p:nvSpPr>
          <p:cNvPr id="3" name="Marcador de posición de contenido 2"/>
          <p:cNvSpPr>
            <a:spLocks noGrp="1"/>
          </p:cNvSpPr>
          <p:nvPr>
            <p:ph idx="1"/>
          </p:nvPr>
        </p:nvSpPr>
        <p:spPr/>
        <p:txBody>
          <a:bodyPr rtlCol="0"/>
          <a:lstStyle>
            <a:lvl5pPr algn="l" rtl="0">
              <a:defRPr/>
            </a:lvl5pPr>
            <a:lvl6pPr algn="l" rtl="0">
              <a:defRPr/>
            </a:lvl6pPr>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4" name="Marcador de posición de fecha 3"/>
          <p:cNvSpPr>
            <a:spLocks noGrp="1"/>
          </p:cNvSpPr>
          <p:nvPr>
            <p:ph type="dt" sz="half" idx="10"/>
          </p:nvPr>
        </p:nvSpPr>
        <p:spPr/>
        <p:txBody>
          <a:bodyPr rtlCol="0"/>
          <a:lstStyle>
            <a:lvl1pPr algn="r">
              <a:defRPr/>
            </a:lvl1pPr>
          </a:lstStyle>
          <a:p>
            <a:fld id="{3D505D98-D4C1-4348-8F39-108EE2C76C21}" type="datetime1">
              <a:rPr lang="es-ES" smtClean="0"/>
              <a:pPr/>
              <a:t>07/08/2019</a:t>
            </a:fld>
            <a:endParaRPr lang="es-ES"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59614" y="2514600"/>
            <a:ext cx="8692399" cy="2819400"/>
          </a:xfrm>
        </p:spPr>
        <p:txBody>
          <a:bodyPr rtlCol="0" anchor="b">
            <a:normAutofit/>
          </a:bodyPr>
          <a:lstStyle>
            <a:lvl1pPr algn="l" rtl="0">
              <a:lnSpc>
                <a:spcPct val="80000"/>
              </a:lnSpc>
              <a:defRPr sz="4800" b="0" cap="none" baseline="0"/>
            </a:lvl1pPr>
          </a:lstStyle>
          <a:p>
            <a:pPr rtl="0"/>
            <a:r>
              <a:rPr lang="es-ES" noProof="0" smtClean="0"/>
              <a:t>Haga clic para modificar el estilo de título del patrón</a:t>
            </a:r>
            <a:endParaRPr lang="es-ES" noProof="0" dirty="0"/>
          </a:p>
        </p:txBody>
      </p:sp>
      <p:sp>
        <p:nvSpPr>
          <p:cNvPr id="3" name="Marcador de posición de texto 2"/>
          <p:cNvSpPr>
            <a:spLocks noGrp="1"/>
          </p:cNvSpPr>
          <p:nvPr>
            <p:ph type="body" idx="1"/>
          </p:nvPr>
        </p:nvSpPr>
        <p:spPr>
          <a:xfrm>
            <a:off x="1065213" y="5410200"/>
            <a:ext cx="8687333" cy="609601"/>
          </a:xfrm>
        </p:spPr>
        <p:txBody>
          <a:bodyPr rtlCol="0" anchor="t">
            <a:normAutofit/>
          </a:bodyPr>
          <a:lstStyle>
            <a:lvl1pPr marL="0" indent="0" algn="l" rtl="0">
              <a:spcBef>
                <a:spcPts val="0"/>
              </a:spcBef>
              <a:buNone/>
              <a:defRPr sz="2000" cap="all" spc="200" baseline="0">
                <a:solidFill>
                  <a:schemeClr val="accent1"/>
                </a:solidFill>
              </a:defRPr>
            </a:lvl1pPr>
            <a:lvl2pPr marL="457200" indent="0" algn="l" rtl="0">
              <a:buNone/>
              <a:defRPr sz="1800">
                <a:solidFill>
                  <a:schemeClr val="tx1">
                    <a:tint val="75000"/>
                  </a:schemeClr>
                </a:solidFill>
              </a:defRPr>
            </a:lvl2pPr>
            <a:lvl3pPr marL="914400" indent="0" algn="l" rtl="0">
              <a:buNone/>
              <a:defRPr sz="1600">
                <a:solidFill>
                  <a:schemeClr val="tx1">
                    <a:tint val="75000"/>
                  </a:schemeClr>
                </a:solidFill>
              </a:defRPr>
            </a:lvl3pPr>
            <a:lvl4pPr marL="1371600" indent="0" algn="l" rtl="0">
              <a:buNone/>
              <a:defRPr sz="1400">
                <a:solidFill>
                  <a:schemeClr val="tx1">
                    <a:tint val="75000"/>
                  </a:schemeClr>
                </a:solidFill>
              </a:defRPr>
            </a:lvl4pPr>
            <a:lvl5pPr marL="1828800" indent="0" algn="l" rtl="0">
              <a:buNone/>
              <a:defRPr sz="1400">
                <a:solidFill>
                  <a:schemeClr val="tx1">
                    <a:tint val="75000"/>
                  </a:schemeClr>
                </a:solidFill>
              </a:defRPr>
            </a:lvl5pPr>
            <a:lvl6pPr marL="2286000" indent="0" algn="l" rtl="0">
              <a:buNone/>
              <a:defRPr sz="1400">
                <a:solidFill>
                  <a:schemeClr val="tx1">
                    <a:tint val="75000"/>
                  </a:schemeClr>
                </a:solidFill>
              </a:defRPr>
            </a:lvl6pPr>
            <a:lvl7pPr marL="2743200" indent="0" algn="l" rtl="0">
              <a:buNone/>
              <a:defRPr sz="1400">
                <a:solidFill>
                  <a:schemeClr val="tx1">
                    <a:tint val="75000"/>
                  </a:schemeClr>
                </a:solidFill>
              </a:defRPr>
            </a:lvl7pPr>
            <a:lvl8pPr marL="3200400" indent="0" algn="l" rtl="0">
              <a:buNone/>
              <a:defRPr sz="1400">
                <a:solidFill>
                  <a:schemeClr val="tx1">
                    <a:tint val="75000"/>
                  </a:schemeClr>
                </a:solidFill>
              </a:defRPr>
            </a:lvl8pPr>
            <a:lvl9pPr marL="3657600" indent="0" algn="l" rtl="0">
              <a:buNone/>
              <a:defRPr sz="1400">
                <a:solidFill>
                  <a:schemeClr val="tx1">
                    <a:tint val="75000"/>
                  </a:schemeClr>
                </a:solidFill>
              </a:defRPr>
            </a:lvl9pPr>
          </a:lstStyle>
          <a:p>
            <a:pPr lvl="0" rtl="0"/>
            <a:r>
              <a:rPr lang="es-ES" noProof="0" smtClean="0"/>
              <a:t>Editar el estilo de texto del patrón</a:t>
            </a:r>
          </a:p>
        </p:txBody>
      </p:sp>
      <p:sp>
        <p:nvSpPr>
          <p:cNvPr id="4" name="Marcador de posición de fecha 3"/>
          <p:cNvSpPr>
            <a:spLocks noGrp="1"/>
          </p:cNvSpPr>
          <p:nvPr>
            <p:ph type="dt" sz="half" idx="10"/>
          </p:nvPr>
        </p:nvSpPr>
        <p:spPr/>
        <p:txBody>
          <a:bodyPr rtlCol="0"/>
          <a:lstStyle>
            <a:lvl1pPr algn="r">
              <a:defRPr/>
            </a:lvl1pPr>
          </a:lstStyle>
          <a:p>
            <a:fld id="{A12EF1AF-E5B2-41DB-BFF8-672C5BBF646A}" type="datetime1">
              <a:rPr lang="es-ES" smtClean="0"/>
              <a:pPr/>
              <a:t>07/08/2019</a:t>
            </a:fld>
            <a:endParaRPr lang="es-ES"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smtClean="0"/>
              <a:t>Haga clic para modificar el estilo de título del patrón</a:t>
            </a:r>
            <a:endParaRPr lang="es-ES" noProof="0" dirty="0"/>
          </a:p>
        </p:txBody>
      </p:sp>
      <p:sp>
        <p:nvSpPr>
          <p:cNvPr id="3" name="Marcador de posición de contenido 2"/>
          <p:cNvSpPr>
            <a:spLocks noGrp="1"/>
          </p:cNvSpPr>
          <p:nvPr>
            <p:ph sz="half" idx="1"/>
          </p:nvPr>
        </p:nvSpPr>
        <p:spPr>
          <a:xfrm>
            <a:off x="1504781" y="1905001"/>
            <a:ext cx="4419599" cy="41148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4" name="Marcador de posición de contenido 3"/>
          <p:cNvSpPr>
            <a:spLocks noGrp="1"/>
          </p:cNvSpPr>
          <p:nvPr>
            <p:ph sz="half" idx="2"/>
          </p:nvPr>
        </p:nvSpPr>
        <p:spPr>
          <a:xfrm>
            <a:off x="6229183" y="1905001"/>
            <a:ext cx="4419600" cy="41148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5" name="Marcador de posición de fecha 4"/>
          <p:cNvSpPr>
            <a:spLocks noGrp="1"/>
          </p:cNvSpPr>
          <p:nvPr>
            <p:ph type="dt" sz="half" idx="10"/>
          </p:nvPr>
        </p:nvSpPr>
        <p:spPr/>
        <p:txBody>
          <a:bodyPr rtlCol="0"/>
          <a:lstStyle>
            <a:lvl1pPr>
              <a:defRPr/>
            </a:lvl1pPr>
          </a:lstStyle>
          <a:p>
            <a:pPr algn="r"/>
            <a:fld id="{8E17C630-F8FA-4DCB-87FA-91D30885A2FD}" type="datetime1">
              <a:rPr lang="es-ES" smtClean="0"/>
              <a:pPr algn="r"/>
              <a:t>07/08/2019</a:t>
            </a:fld>
            <a:endParaRPr lang="es-ES"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2A013F82-EE5E-44EE-A61D-E31C6657F26F}" type="slidenum">
              <a:rPr lang="es-ES" noProof="0" smtClean="0"/>
              <a:t>‹Nº›</a:t>
            </a:fld>
            <a:endParaRPr lang="es-ES" noProof="0" dirty="0"/>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lgn="l" rtl="0">
              <a:defRPr/>
            </a:lvl1pPr>
          </a:lstStyle>
          <a:p>
            <a:pPr rtl="0"/>
            <a:r>
              <a:rPr lang="es-ES" noProof="0" smtClean="0"/>
              <a:t>Haga clic para modificar el estilo de título del patrón</a:t>
            </a:r>
            <a:endParaRPr lang="es-ES" noProof="0" dirty="0"/>
          </a:p>
        </p:txBody>
      </p:sp>
      <p:sp>
        <p:nvSpPr>
          <p:cNvPr id="3" name="Marcador de posición de texto 2"/>
          <p:cNvSpPr>
            <a:spLocks noGrp="1"/>
          </p:cNvSpPr>
          <p:nvPr>
            <p:ph type="body" idx="1"/>
          </p:nvPr>
        </p:nvSpPr>
        <p:spPr>
          <a:xfrm>
            <a:off x="152241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es-ES" noProof="0" smtClean="0"/>
              <a:t>Editar el estilo de texto del patrón</a:t>
            </a:r>
          </a:p>
        </p:txBody>
      </p:sp>
      <p:sp>
        <p:nvSpPr>
          <p:cNvPr id="4" name="Marcador de posición de contenido 3"/>
          <p:cNvSpPr>
            <a:spLocks noGrp="1"/>
          </p:cNvSpPr>
          <p:nvPr>
            <p:ph sz="half" idx="2"/>
          </p:nvPr>
        </p:nvSpPr>
        <p:spPr>
          <a:xfrm>
            <a:off x="152241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5" name="Marcador de posición de texto 4"/>
          <p:cNvSpPr>
            <a:spLocks noGrp="1"/>
          </p:cNvSpPr>
          <p:nvPr>
            <p:ph type="body" sz="quarter" idx="3"/>
          </p:nvPr>
        </p:nvSpPr>
        <p:spPr>
          <a:xfrm>
            <a:off x="624986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es-ES" noProof="0" smtClean="0"/>
              <a:t>Editar el estilo de texto del patrón</a:t>
            </a:r>
          </a:p>
        </p:txBody>
      </p:sp>
      <p:sp>
        <p:nvSpPr>
          <p:cNvPr id="6" name="Marcador de posición de contenido 5"/>
          <p:cNvSpPr>
            <a:spLocks noGrp="1"/>
          </p:cNvSpPr>
          <p:nvPr>
            <p:ph sz="quarter" idx="4"/>
          </p:nvPr>
        </p:nvSpPr>
        <p:spPr>
          <a:xfrm>
            <a:off x="624986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7" name="Marcador de posición de fecha 6"/>
          <p:cNvSpPr>
            <a:spLocks noGrp="1"/>
          </p:cNvSpPr>
          <p:nvPr>
            <p:ph type="dt" sz="half" idx="10"/>
          </p:nvPr>
        </p:nvSpPr>
        <p:spPr/>
        <p:txBody>
          <a:bodyPr rtlCol="0"/>
          <a:lstStyle>
            <a:lvl1pPr algn="r">
              <a:defRPr/>
            </a:lvl1pPr>
          </a:lstStyle>
          <a:p>
            <a:fld id="{724076C6-356A-48AB-A8EF-572AE4A11929}" type="datetime1">
              <a:rPr lang="es-ES" smtClean="0"/>
              <a:pPr/>
              <a:t>07/08/2019</a:t>
            </a:fld>
            <a:endParaRPr lang="es-ES" dirty="0"/>
          </a:p>
        </p:txBody>
      </p:sp>
      <p:sp>
        <p:nvSpPr>
          <p:cNvPr id="8" name="Marcador de posición de pie de página 7"/>
          <p:cNvSpPr>
            <a:spLocks noGrp="1"/>
          </p:cNvSpPr>
          <p:nvPr>
            <p:ph type="ftr" sz="quarter" idx="11"/>
          </p:nvPr>
        </p:nvSpPr>
        <p:spPr/>
        <p:txBody>
          <a:bodyPr rtlCol="0"/>
          <a:lstStyle/>
          <a:p>
            <a:pPr rtl="0"/>
            <a:endParaRPr lang="es-ES" noProof="0" dirty="0"/>
          </a:p>
        </p:txBody>
      </p:sp>
      <p:sp>
        <p:nvSpPr>
          <p:cNvPr id="9" name="Marcador de posición de número de diapositiva 8"/>
          <p:cNvSpPr>
            <a:spLocks noGrp="1"/>
          </p:cNvSpPr>
          <p:nvPr>
            <p:ph type="sldNum" sz="quarter" idx="12"/>
          </p:nvPr>
        </p:nvSpPr>
        <p:spPr/>
        <p:txBody>
          <a:bodyPr rtlCol="0"/>
          <a:lstStyle/>
          <a:p>
            <a:pPr rtl="0"/>
            <a:fld id="{2A013F82-EE5E-44EE-A61D-E31C6657F26F}" type="slidenum">
              <a:rPr lang="es-ES" noProof="0" smtClean="0"/>
              <a:t>‹Nº›</a:t>
            </a:fld>
            <a:endParaRPr lang="es-ES" noProof="0" dirty="0"/>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smtClean="0"/>
              <a:t>Haga clic para modificar el estilo de título del patrón</a:t>
            </a:r>
            <a:endParaRPr lang="es-ES" noProof="0" dirty="0"/>
          </a:p>
        </p:txBody>
      </p:sp>
      <p:sp>
        <p:nvSpPr>
          <p:cNvPr id="3" name="Marcador de posición de fecha 2"/>
          <p:cNvSpPr>
            <a:spLocks noGrp="1"/>
          </p:cNvSpPr>
          <p:nvPr>
            <p:ph type="dt" sz="half" idx="10"/>
          </p:nvPr>
        </p:nvSpPr>
        <p:spPr/>
        <p:txBody>
          <a:bodyPr rtlCol="0"/>
          <a:lstStyle>
            <a:lvl1pPr algn="r">
              <a:defRPr/>
            </a:lvl1pPr>
          </a:lstStyle>
          <a:p>
            <a:fld id="{E4A686D9-BDBD-4090-B19D-04E04F3CB648}" type="datetime1">
              <a:rPr lang="es-ES" smtClean="0"/>
              <a:pPr/>
              <a:t>07/08/2019</a:t>
            </a:fld>
            <a:endParaRPr lang="es-ES" dirty="0"/>
          </a:p>
        </p:txBody>
      </p:sp>
      <p:sp>
        <p:nvSpPr>
          <p:cNvPr id="4" name="Marcador de posición de pie de página 3"/>
          <p:cNvSpPr>
            <a:spLocks noGrp="1"/>
          </p:cNvSpPr>
          <p:nvPr>
            <p:ph type="ftr" sz="quarter" idx="11"/>
          </p:nvPr>
        </p:nvSpPr>
        <p:spPr/>
        <p:txBody>
          <a:bodyPr rtlCol="0"/>
          <a:lstStyle/>
          <a:p>
            <a:pPr rtl="0"/>
            <a:endParaRPr lang="es-ES" noProof="0" dirty="0"/>
          </a:p>
        </p:txBody>
      </p:sp>
      <p:sp>
        <p:nvSpPr>
          <p:cNvPr id="5" name="Marcador de posición de número de diapositiva 4"/>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bg>
      <p:bgPr>
        <a:solidFill>
          <a:schemeClr val="bg2"/>
        </a:solidFill>
        <a:effectLst/>
      </p:bgPr>
    </p:bg>
    <p:spTree>
      <p:nvGrpSpPr>
        <p:cNvPr id="1" name=""/>
        <p:cNvGrpSpPr/>
        <p:nvPr/>
      </p:nvGrpSpPr>
      <p:grpSpPr>
        <a:xfrm>
          <a:off x="0" y="0"/>
          <a:ext cx="0" cy="0"/>
          <a:chOff x="0" y="0"/>
          <a:chExt cx="0" cy="0"/>
        </a:xfrm>
      </p:grpSpPr>
      <p:sp>
        <p:nvSpPr>
          <p:cNvPr id="2" name="Marcador de posición de fecha 1"/>
          <p:cNvSpPr>
            <a:spLocks noGrp="1"/>
          </p:cNvSpPr>
          <p:nvPr>
            <p:ph type="dt" sz="half" idx="10"/>
          </p:nvPr>
        </p:nvSpPr>
        <p:spPr/>
        <p:txBody>
          <a:bodyPr rtlCol="0"/>
          <a:lstStyle>
            <a:lvl1pPr algn="r">
              <a:defRPr/>
            </a:lvl1pPr>
          </a:lstStyle>
          <a:p>
            <a:fld id="{D1B4D0FB-1285-4974-8D4E-BCFCC0FA7978}" type="datetime1">
              <a:rPr lang="es-ES" smtClean="0"/>
              <a:pPr/>
              <a:t>07/08/2019</a:t>
            </a:fld>
            <a:endParaRPr lang="es-ES" dirty="0"/>
          </a:p>
        </p:txBody>
      </p:sp>
      <p:sp>
        <p:nvSpPr>
          <p:cNvPr id="3" name="Marcador de posición de pie de página 2"/>
          <p:cNvSpPr>
            <a:spLocks noGrp="1"/>
          </p:cNvSpPr>
          <p:nvPr>
            <p:ph type="ftr" sz="quarter" idx="11"/>
          </p:nvPr>
        </p:nvSpPr>
        <p:spPr/>
        <p:txBody>
          <a:bodyPr rtlCol="0"/>
          <a:lstStyle/>
          <a:p>
            <a:pPr rtl="0"/>
            <a:endParaRPr lang="es-ES" noProof="0" dirty="0"/>
          </a:p>
        </p:txBody>
      </p:sp>
      <p:sp>
        <p:nvSpPr>
          <p:cNvPr id="4" name="Marcador de posición de número de diapositiva 3"/>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55604" y="1905000"/>
            <a:ext cx="3596607" cy="2667000"/>
          </a:xfrm>
        </p:spPr>
        <p:txBody>
          <a:bodyPr rtlCol="0" anchor="b">
            <a:noAutofit/>
          </a:bodyPr>
          <a:lstStyle>
            <a:lvl1pPr algn="l" rtl="0">
              <a:lnSpc>
                <a:spcPct val="90000"/>
              </a:lnSpc>
              <a:defRPr sz="3600" b="0" baseline="0">
                <a:solidFill>
                  <a:schemeClr val="tx1"/>
                </a:solidFill>
              </a:defRPr>
            </a:lvl1pPr>
          </a:lstStyle>
          <a:p>
            <a:pPr rtl="0"/>
            <a:r>
              <a:rPr lang="es-ES" noProof="0" smtClean="0"/>
              <a:t>Haga clic para modificar el estilo de título del patrón</a:t>
            </a:r>
            <a:endParaRPr lang="es-ES" noProof="0" dirty="0"/>
          </a:p>
        </p:txBody>
      </p:sp>
      <p:sp>
        <p:nvSpPr>
          <p:cNvPr id="3" name="Marcador de posición de contenido 2"/>
          <p:cNvSpPr>
            <a:spLocks noGrp="1"/>
          </p:cNvSpPr>
          <p:nvPr>
            <p:ph idx="1"/>
          </p:nvPr>
        </p:nvSpPr>
        <p:spPr>
          <a:xfrm>
            <a:off x="4951414" y="685800"/>
            <a:ext cx="6400800" cy="53340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4" name="Marcador de posición de texto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es-ES" noProof="0" smtClean="0"/>
              <a:t>Editar el estilo de texto del patrón</a:t>
            </a:r>
          </a:p>
        </p:txBody>
      </p:sp>
      <p:sp>
        <p:nvSpPr>
          <p:cNvPr id="5" name="Marcador de posición de fecha 4"/>
          <p:cNvSpPr>
            <a:spLocks noGrp="1"/>
          </p:cNvSpPr>
          <p:nvPr>
            <p:ph type="dt" sz="half" idx="10"/>
          </p:nvPr>
        </p:nvSpPr>
        <p:spPr/>
        <p:txBody>
          <a:bodyPr rtlCol="0"/>
          <a:lstStyle>
            <a:lvl1pPr algn="r">
              <a:defRPr/>
            </a:lvl1pPr>
          </a:lstStyle>
          <a:p>
            <a:fld id="{9C3D96D5-80C9-4ED7-89C2-CE590C3C6CB2}" type="datetime1">
              <a:rPr lang="es-ES" smtClean="0"/>
              <a:pPr/>
              <a:t>07/08/2019</a:t>
            </a:fld>
            <a:endParaRPr lang="es-ES"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Marcador de posición de imagen 2"/>
          <p:cNvSpPr>
            <a:spLocks noGrp="1"/>
          </p:cNvSpPr>
          <p:nvPr>
            <p:ph type="pic" idx="1"/>
          </p:nvPr>
        </p:nvSpPr>
        <p:spPr>
          <a:xfrm>
            <a:off x="4951414" y="685800"/>
            <a:ext cx="6400799" cy="5334000"/>
          </a:xfrm>
          <a:solidFill>
            <a:schemeClr val="bg2"/>
          </a:solidFill>
          <a:ln w="76200">
            <a:solidFill>
              <a:schemeClr val="tx1"/>
            </a:solidFill>
            <a:miter lim="800000"/>
          </a:ln>
        </p:spPr>
        <p:txBody>
          <a:bodyPr rtlCol="0">
            <a:normAutofit/>
          </a:bodyPr>
          <a:lstStyle>
            <a:lvl1pPr marL="0" indent="0" algn="ctr" rtl="0">
              <a:buNone/>
              <a:defRPr sz="2400"/>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es-ES" noProof="0" smtClean="0"/>
              <a:t>Haga clic en el icono para agregar una imagen</a:t>
            </a:r>
            <a:endParaRPr lang="es-ES" noProof="0" dirty="0"/>
          </a:p>
        </p:txBody>
      </p:sp>
      <p:sp>
        <p:nvSpPr>
          <p:cNvPr id="2" name="Título 1"/>
          <p:cNvSpPr>
            <a:spLocks noGrp="1"/>
          </p:cNvSpPr>
          <p:nvPr>
            <p:ph type="title"/>
          </p:nvPr>
        </p:nvSpPr>
        <p:spPr>
          <a:xfrm>
            <a:off x="1055604" y="1905000"/>
            <a:ext cx="3596607" cy="2667000"/>
          </a:xfrm>
        </p:spPr>
        <p:txBody>
          <a:bodyPr rtlCol="0" anchor="b">
            <a:normAutofit/>
          </a:bodyPr>
          <a:lstStyle>
            <a:lvl1pPr algn="l" rtl="0">
              <a:lnSpc>
                <a:spcPct val="90000"/>
              </a:lnSpc>
              <a:defRPr sz="3600" b="0" i="0" baseline="0">
                <a:solidFill>
                  <a:schemeClr val="tx1"/>
                </a:solidFill>
              </a:defRPr>
            </a:lvl1pPr>
          </a:lstStyle>
          <a:p>
            <a:pPr rtl="0"/>
            <a:r>
              <a:rPr lang="es-ES" noProof="0" smtClean="0"/>
              <a:t>Haga clic para modificar el estilo de título del patrón</a:t>
            </a:r>
            <a:endParaRPr lang="es-ES" noProof="0" dirty="0"/>
          </a:p>
        </p:txBody>
      </p:sp>
      <p:sp>
        <p:nvSpPr>
          <p:cNvPr id="4" name="Marcador de posición de texto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es-ES" noProof="0" smtClean="0"/>
              <a:t>Editar el estilo de texto del patrón</a:t>
            </a:r>
          </a:p>
        </p:txBody>
      </p:sp>
      <p:sp>
        <p:nvSpPr>
          <p:cNvPr id="5" name="Marcador de posición de fecha 4"/>
          <p:cNvSpPr>
            <a:spLocks noGrp="1"/>
          </p:cNvSpPr>
          <p:nvPr>
            <p:ph type="dt" sz="half" idx="10"/>
          </p:nvPr>
        </p:nvSpPr>
        <p:spPr/>
        <p:txBody>
          <a:bodyPr rtlCol="0"/>
          <a:lstStyle>
            <a:lvl1pPr algn="r">
              <a:defRPr/>
            </a:lvl1pPr>
          </a:lstStyle>
          <a:p>
            <a:fld id="{DA911BAB-2490-48FD-81BA-E5EB85DA87AE}" type="datetime1">
              <a:rPr lang="es-ES" smtClean="0"/>
              <a:pPr/>
              <a:t>07/08/2019</a:t>
            </a:fld>
            <a:endParaRPr lang="es-ES"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2A013F82-EE5E-44EE-A61D-E31C6657F26F}" type="slidenum">
              <a:rPr lang="es-ES" noProof="0"/>
              <a:pPr rtl="0"/>
              <a:t>‹Nº›</a:t>
            </a:fld>
            <a:endParaRPr lang="es-ES" noProof="0" dirty="0"/>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posición de título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pPr rtl="0"/>
            <a:r>
              <a:rPr lang="es-ES" noProof="0" dirty="0"/>
              <a:t>Haga clic para modificar el estilo de título del patrón</a:t>
            </a:r>
          </a:p>
        </p:txBody>
      </p:sp>
      <p:sp>
        <p:nvSpPr>
          <p:cNvPr id="3" name="Marcador de posición de texto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posición de fecha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l" rtl="0">
              <a:defRPr sz="1000">
                <a:solidFill>
                  <a:schemeClr val="tx1">
                    <a:tint val="75000"/>
                  </a:schemeClr>
                </a:solidFill>
              </a:defRPr>
            </a:lvl1pPr>
          </a:lstStyle>
          <a:p>
            <a:pPr algn="r"/>
            <a:fld id="{7170E197-1079-4777-8273-53286CD6A787}" type="datetime1">
              <a:rPr lang="es-ES" smtClean="0"/>
              <a:pPr algn="r"/>
              <a:t>07/08/2019</a:t>
            </a:fld>
            <a:endParaRPr lang="es-ES" dirty="0"/>
          </a:p>
        </p:txBody>
      </p:sp>
      <p:sp>
        <p:nvSpPr>
          <p:cNvPr id="5" name="Marcador de posición de pie de página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rtl="0">
              <a:defRPr sz="1000">
                <a:solidFill>
                  <a:schemeClr val="tx1">
                    <a:tint val="75000"/>
                  </a:schemeClr>
                </a:solidFill>
              </a:defRPr>
            </a:lvl1pPr>
          </a:lstStyle>
          <a:p>
            <a:pPr rtl="0"/>
            <a:endParaRPr lang="es-ES" noProof="0" dirty="0"/>
          </a:p>
        </p:txBody>
      </p:sp>
      <p:sp>
        <p:nvSpPr>
          <p:cNvPr id="6" name="Marcador de posición de número de diapositiva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rtl="0">
              <a:defRPr sz="1000">
                <a:solidFill>
                  <a:schemeClr val="tx1">
                    <a:tint val="75000"/>
                  </a:schemeClr>
                </a:solidFill>
              </a:defRPr>
            </a:lvl1pPr>
          </a:lstStyle>
          <a:p>
            <a:fld id="{2A013F82-EE5E-44EE-A61D-E31C6657F26F}" type="slidenum">
              <a:rPr lang="es-ES" smtClean="0"/>
              <a:pPr/>
              <a:t>‹Nº›</a:t>
            </a:fld>
            <a:endParaRPr lang="es-ES" dirty="0"/>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12" Type="http://schemas.openxmlformats.org/officeDocument/2006/relationships/image" Target="../media/image29.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12" Type="http://schemas.openxmlformats.org/officeDocument/2006/relationships/image" Target="../media/image29.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9.xml"/><Relationship Id="rId7" Type="http://schemas.openxmlformats.org/officeDocument/2006/relationships/diagramData" Target="../diagrams/data10.xml"/><Relationship Id="rId12" Type="http://schemas.openxmlformats.org/officeDocument/2006/relationships/image" Target="../media/image29.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diagramLayout" Target="../diagrams/layout12.xml"/><Relationship Id="rId3" Type="http://schemas.openxmlformats.org/officeDocument/2006/relationships/diagramLayout" Target="../diagrams/layout11.xml"/><Relationship Id="rId7" Type="http://schemas.openxmlformats.org/officeDocument/2006/relationships/diagramData" Target="../diagrams/data12.xml"/><Relationship Id="rId12" Type="http://schemas.openxmlformats.org/officeDocument/2006/relationships/image" Target="../media/image29.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11" Type="http://schemas.microsoft.com/office/2007/relationships/diagramDrawing" Target="../diagrams/drawing12.xml"/><Relationship Id="rId5" Type="http://schemas.openxmlformats.org/officeDocument/2006/relationships/diagramColors" Target="../diagrams/colors11.xml"/><Relationship Id="rId10" Type="http://schemas.openxmlformats.org/officeDocument/2006/relationships/diagramColors" Target="../diagrams/colors12.xml"/><Relationship Id="rId4" Type="http://schemas.openxmlformats.org/officeDocument/2006/relationships/diagramQuickStyle" Target="../diagrams/quickStyle11.xml"/><Relationship Id="rId9" Type="http://schemas.openxmlformats.org/officeDocument/2006/relationships/diagramQuickStyle" Target="../diagrams/quickStyle12.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diagramLayout" Target="../diagrams/layout14.xml"/><Relationship Id="rId3" Type="http://schemas.openxmlformats.org/officeDocument/2006/relationships/diagramLayout" Target="../diagrams/layout13.xml"/><Relationship Id="rId7" Type="http://schemas.openxmlformats.org/officeDocument/2006/relationships/diagramData" Target="../diagrams/data14.xml"/><Relationship Id="rId12" Type="http://schemas.openxmlformats.org/officeDocument/2006/relationships/image" Target="../media/image29.pn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11" Type="http://schemas.microsoft.com/office/2007/relationships/diagramDrawing" Target="../diagrams/drawing14.xml"/><Relationship Id="rId5" Type="http://schemas.openxmlformats.org/officeDocument/2006/relationships/diagramColors" Target="../diagrams/colors13.xml"/><Relationship Id="rId10" Type="http://schemas.openxmlformats.org/officeDocument/2006/relationships/diagramColors" Target="../diagrams/colors14.xml"/><Relationship Id="rId4" Type="http://schemas.openxmlformats.org/officeDocument/2006/relationships/diagramQuickStyle" Target="../diagrams/quickStyle13.xml"/><Relationship Id="rId9" Type="http://schemas.openxmlformats.org/officeDocument/2006/relationships/diagramQuickStyle" Target="../diagrams/quickStyle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diagramLayout" Target="../diagrams/layout16.xml"/><Relationship Id="rId3" Type="http://schemas.openxmlformats.org/officeDocument/2006/relationships/diagramLayout" Target="../diagrams/layout15.xml"/><Relationship Id="rId7" Type="http://schemas.openxmlformats.org/officeDocument/2006/relationships/diagramData" Target="../diagrams/data16.xml"/><Relationship Id="rId12" Type="http://schemas.openxmlformats.org/officeDocument/2006/relationships/image" Target="../media/image29.png"/><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11" Type="http://schemas.microsoft.com/office/2007/relationships/diagramDrawing" Target="../diagrams/drawing16.xml"/><Relationship Id="rId5" Type="http://schemas.openxmlformats.org/officeDocument/2006/relationships/diagramColors" Target="../diagrams/colors15.xml"/><Relationship Id="rId10" Type="http://schemas.openxmlformats.org/officeDocument/2006/relationships/diagramColors" Target="../diagrams/colors16.xml"/><Relationship Id="rId4" Type="http://schemas.openxmlformats.org/officeDocument/2006/relationships/diagramQuickStyle" Target="../diagrams/quickStyle15.xml"/><Relationship Id="rId9" Type="http://schemas.openxmlformats.org/officeDocument/2006/relationships/diagramQuickStyle" Target="../diagrams/quickStyle1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ctrTitle"/>
          </p:nvPr>
        </p:nvSpPr>
        <p:spPr>
          <a:xfrm>
            <a:off x="1065214" y="1828800"/>
            <a:ext cx="9677398" cy="2895600"/>
          </a:xfrm>
        </p:spPr>
        <p:txBody>
          <a:bodyPr rtlCol="0">
            <a:normAutofit/>
          </a:bodyPr>
          <a:lstStyle/>
          <a:p>
            <a:r>
              <a:rPr lang="es-ES" dirty="0"/>
              <a:t>Conceptos de Lenguajes de Desarrollo Web y Móvil</a:t>
            </a:r>
          </a:p>
        </p:txBody>
      </p:sp>
      <p:sp>
        <p:nvSpPr>
          <p:cNvPr id="4" name="Subtítulo 3"/>
          <p:cNvSpPr>
            <a:spLocks noGrp="1"/>
          </p:cNvSpPr>
          <p:nvPr>
            <p:ph type="subTitle" idx="1"/>
          </p:nvPr>
        </p:nvSpPr>
        <p:spPr/>
        <p:txBody>
          <a:bodyPr rtlCol="0"/>
          <a:lstStyle/>
          <a:p>
            <a:pPr rtl="0"/>
            <a:r>
              <a:rPr lang="es-ES" dirty="0" err="1" smtClean="0"/>
              <a:t>By</a:t>
            </a:r>
            <a:r>
              <a:rPr lang="es-ES" dirty="0" smtClean="0"/>
              <a:t> </a:t>
            </a:r>
          </a:p>
          <a:p>
            <a:pPr rtl="0"/>
            <a:r>
              <a:rPr lang="es-ES" dirty="0" smtClean="0"/>
              <a:t>Ing. </a:t>
            </a:r>
            <a:r>
              <a:rPr lang="es-ES" dirty="0" err="1" smtClean="0"/>
              <a:t>diaz</a:t>
            </a:r>
            <a:endParaRPr lang="es-ES" dirty="0"/>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lstStyle/>
          <a:p>
            <a:endParaRPr lang="en-US"/>
          </a:p>
        </p:txBody>
      </p:sp>
      <p:pic>
        <p:nvPicPr>
          <p:cNvPr id="3074" name="Picture 2" descr="Servidor We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13" y="228600"/>
            <a:ext cx="11981789" cy="434340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3575006" y="5181600"/>
            <a:ext cx="5567405" cy="830997"/>
          </a:xfrm>
          <a:prstGeom prst="rect">
            <a:avLst/>
          </a:prstGeom>
          <a:noFill/>
        </p:spPr>
        <p:txBody>
          <a:bodyPr wrap="square" rtlCol="0">
            <a:spAutoFit/>
          </a:bodyPr>
          <a:lstStyle/>
          <a:p>
            <a:r>
              <a:rPr lang="en-US" sz="2400" dirty="0"/>
              <a:t>"</a:t>
            </a:r>
            <a:r>
              <a:rPr lang="en-US" sz="2400" dirty="0" err="1"/>
              <a:t>Servidor</a:t>
            </a:r>
            <a:r>
              <a:rPr lang="en-US" sz="2400" dirty="0"/>
              <a:t> web" </a:t>
            </a:r>
            <a:r>
              <a:rPr lang="en-US" sz="2400" dirty="0" err="1"/>
              <a:t>puede</a:t>
            </a:r>
            <a:r>
              <a:rPr lang="en-US" sz="2400" dirty="0"/>
              <a:t> </a:t>
            </a:r>
            <a:r>
              <a:rPr lang="en-US" sz="2400" dirty="0" err="1"/>
              <a:t>referirse</a:t>
            </a:r>
            <a:r>
              <a:rPr lang="en-US" sz="2400" dirty="0"/>
              <a:t> a hardware o software, o ambos </a:t>
            </a:r>
            <a:r>
              <a:rPr lang="en-US" sz="2400" dirty="0" err="1"/>
              <a:t>trabajando</a:t>
            </a:r>
            <a:r>
              <a:rPr lang="en-US" sz="2400" dirty="0"/>
              <a:t> </a:t>
            </a:r>
            <a:r>
              <a:rPr lang="en-US" sz="2400" dirty="0" err="1"/>
              <a:t>juntos</a:t>
            </a:r>
            <a:r>
              <a:rPr lang="en-US" sz="2400" dirty="0"/>
              <a:t>.</a:t>
            </a:r>
          </a:p>
        </p:txBody>
      </p:sp>
    </p:spTree>
    <p:extLst>
      <p:ext uri="{BB962C8B-B14F-4D97-AF65-F5344CB8AC3E}">
        <p14:creationId xmlns:p14="http://schemas.microsoft.com/office/powerpoint/2010/main" val="362924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dirty="0" smtClean="0"/>
              <a:t>SERVIDOR WEB</a:t>
            </a:r>
            <a:endParaRPr lang="en-US" dirty="0"/>
          </a:p>
        </p:txBody>
      </p:sp>
      <p:sp>
        <p:nvSpPr>
          <p:cNvPr id="5" name="Marcador de texto 4"/>
          <p:cNvSpPr>
            <a:spLocks noGrp="1"/>
          </p:cNvSpPr>
          <p:nvPr>
            <p:ph type="body" idx="1"/>
          </p:nvPr>
        </p:nvSpPr>
        <p:spPr/>
        <p:txBody>
          <a:bodyPr/>
          <a:lstStyle/>
          <a:p>
            <a:r>
              <a:rPr lang="en-US" dirty="0" smtClean="0"/>
              <a:t>hardware</a:t>
            </a:r>
            <a:endParaRPr lang="en-US" dirty="0"/>
          </a:p>
        </p:txBody>
      </p:sp>
      <p:sp>
        <p:nvSpPr>
          <p:cNvPr id="3" name="Marcador de contenido 2"/>
          <p:cNvSpPr>
            <a:spLocks noGrp="1"/>
          </p:cNvSpPr>
          <p:nvPr>
            <p:ph sz="half" idx="2"/>
          </p:nvPr>
        </p:nvSpPr>
        <p:spPr>
          <a:xfrm>
            <a:off x="531812" y="2743201"/>
            <a:ext cx="5407151" cy="3276600"/>
          </a:xfrm>
        </p:spPr>
        <p:txBody>
          <a:bodyPr>
            <a:normAutofit fontScale="92500"/>
          </a:bodyPr>
          <a:lstStyle/>
          <a:p>
            <a:r>
              <a:rPr lang="es-ES" dirty="0"/>
              <a:t/>
            </a:r>
            <a:br>
              <a:rPr lang="es-ES" dirty="0"/>
            </a:br>
            <a:r>
              <a:rPr lang="es-ES" dirty="0"/>
              <a:t>En el lado del hardware, un servidor web es una computadora que almacena el software del servidor web y los archivos componentes de un sitio web (por ejemplo, documentos HTML, imágenes, hojas de estilo CSS y archivos JavaScript). Está conectado a Internet y admite el intercambio de datos físicos con otros dispositivos conectados a la web.</a:t>
            </a:r>
            <a:endParaRPr lang="en-US" dirty="0"/>
          </a:p>
        </p:txBody>
      </p:sp>
      <p:sp>
        <p:nvSpPr>
          <p:cNvPr id="6" name="Marcador de texto 5"/>
          <p:cNvSpPr>
            <a:spLocks noGrp="1"/>
          </p:cNvSpPr>
          <p:nvPr>
            <p:ph type="body" sz="quarter" idx="3"/>
          </p:nvPr>
        </p:nvSpPr>
        <p:spPr/>
        <p:txBody>
          <a:bodyPr/>
          <a:lstStyle/>
          <a:p>
            <a:r>
              <a:rPr lang="en-US" dirty="0" smtClean="0"/>
              <a:t>software</a:t>
            </a:r>
            <a:endParaRPr lang="en-US" dirty="0"/>
          </a:p>
        </p:txBody>
      </p:sp>
      <p:sp>
        <p:nvSpPr>
          <p:cNvPr id="7" name="Marcador de contenido 6"/>
          <p:cNvSpPr>
            <a:spLocks noGrp="1"/>
          </p:cNvSpPr>
          <p:nvPr>
            <p:ph sz="quarter" idx="4"/>
          </p:nvPr>
        </p:nvSpPr>
        <p:spPr>
          <a:xfrm>
            <a:off x="6249860" y="2743201"/>
            <a:ext cx="5483352" cy="3276600"/>
          </a:xfrm>
        </p:spPr>
        <p:txBody>
          <a:bodyPr>
            <a:normAutofit fontScale="92500" lnSpcReduction="20000"/>
          </a:bodyPr>
          <a:lstStyle/>
          <a:p>
            <a:r>
              <a:rPr lang="es-ES" dirty="0"/>
              <a:t/>
            </a:r>
            <a:br>
              <a:rPr lang="es-ES" dirty="0"/>
            </a:br>
            <a:r>
              <a:rPr lang="es-ES" dirty="0"/>
              <a:t>En el lado del software, un servidor web incluye varias partes que controlan cómo los usuarios web acceden a los archivos alojados, como mínimo un servidor HTTP. Un servidor HTTP es un software que comprende las URL (direcciones web) y HTTP (el protocolo que utiliza su navegador para ver páginas web). Se puede acceder a él a través de los nombres de dominio (como mozilla.org) de los sitios web que almacena, y entrega su contenido al dispositivo del usuario final.</a:t>
            </a:r>
            <a:endParaRPr lang="en-US" dirty="0"/>
          </a:p>
        </p:txBody>
      </p:sp>
    </p:spTree>
    <p:extLst>
      <p:ext uri="{BB962C8B-B14F-4D97-AF65-F5344CB8AC3E}">
        <p14:creationId xmlns:p14="http://schemas.microsoft.com/office/powerpoint/2010/main" val="2148707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en-US" dirty="0" smtClean="0"/>
              <a:t>LO QUE HACE UN SERVIDOR WEB</a:t>
            </a:r>
            <a:endParaRPr lang="en-US" dirty="0"/>
          </a:p>
        </p:txBody>
      </p:sp>
      <p:sp>
        <p:nvSpPr>
          <p:cNvPr id="8" name="Marcador de contenido 7"/>
          <p:cNvSpPr>
            <a:spLocks noGrp="1"/>
          </p:cNvSpPr>
          <p:nvPr>
            <p:ph idx="1"/>
          </p:nvPr>
        </p:nvSpPr>
        <p:spPr/>
        <p:txBody>
          <a:bodyPr>
            <a:normAutofit/>
          </a:bodyPr>
          <a:lstStyle/>
          <a:p>
            <a:r>
              <a:rPr lang="es-ES" sz="3200" dirty="0"/>
              <a:t/>
            </a:r>
            <a:br>
              <a:rPr lang="es-ES" sz="3200" dirty="0"/>
            </a:br>
            <a:r>
              <a:rPr lang="es-ES" sz="3200" dirty="0"/>
              <a:t>En el nivel más básico, cada vez que un navegador necesita un archivo alojado en un servidor web, el navegador solicita el archivo a través de HTTP. Cuando la solicitud llega al servidor web correcto (hardware), el servidor HTTP (software) acepta la solicitud, encuentra el documento solicitado (si no lo hace, se devuelve una respuesta 404) y lo envía de vuelta al navegador, también a través de HTTP .</a:t>
            </a:r>
            <a:endParaRPr lang="en-US" sz="3200" dirty="0"/>
          </a:p>
        </p:txBody>
      </p:sp>
    </p:spTree>
    <p:extLst>
      <p:ext uri="{BB962C8B-B14F-4D97-AF65-F5344CB8AC3E}">
        <p14:creationId xmlns:p14="http://schemas.microsoft.com/office/powerpoint/2010/main" val="343011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r>
              <a:rPr lang="en-US" dirty="0"/>
              <a:t>Apache Web </a:t>
            </a:r>
            <a:r>
              <a:rPr lang="en-US" dirty="0" smtClean="0"/>
              <a:t>Server</a:t>
            </a:r>
          </a:p>
          <a:p>
            <a:endParaRPr lang="en-US" dirty="0"/>
          </a:p>
          <a:p>
            <a:endParaRPr lang="es-ES" dirty="0" smtClean="0"/>
          </a:p>
          <a:p>
            <a:endParaRPr lang="es-ES" dirty="0"/>
          </a:p>
          <a:p>
            <a:r>
              <a:rPr lang="es-ES" dirty="0" smtClean="0"/>
              <a:t>El </a:t>
            </a:r>
            <a:r>
              <a:rPr lang="es-ES" dirty="0"/>
              <a:t>servidor HTTP Apache es un servidor web HTTP de código abierto</a:t>
            </a:r>
            <a:endParaRPr lang="en-US" dirty="0"/>
          </a:p>
          <a:p>
            <a:endParaRPr lang="en-US" dirty="0"/>
          </a:p>
        </p:txBody>
      </p:sp>
      <p:pic>
        <p:nvPicPr>
          <p:cNvPr id="6146" name="Picture 2" descr="Resultado de imagen para apache web serv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34052" y="1202972"/>
            <a:ext cx="4200933" cy="1732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8566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55612" y="609600"/>
            <a:ext cx="11430000" cy="5791200"/>
          </a:xfrm>
        </p:spPr>
        <p:txBody>
          <a:bodyPr>
            <a:noAutofit/>
          </a:bodyPr>
          <a:lstStyle/>
          <a:p>
            <a:endParaRPr lang="en-US" sz="4800" dirty="0" smtClean="0"/>
          </a:p>
          <a:p>
            <a:r>
              <a:rPr lang="en-US" sz="4800" dirty="0" err="1" smtClean="0"/>
              <a:t>Xampp</a:t>
            </a:r>
            <a:r>
              <a:rPr lang="en-US" sz="4800" dirty="0" smtClean="0"/>
              <a:t>					(</a:t>
            </a:r>
            <a:r>
              <a:rPr lang="en-US" sz="4800" dirty="0" err="1" smtClean="0"/>
              <a:t>Servidor</a:t>
            </a:r>
            <a:r>
              <a:rPr lang="en-US" sz="4800" dirty="0" smtClean="0"/>
              <a:t>)</a:t>
            </a:r>
          </a:p>
          <a:p>
            <a:endParaRPr lang="en-US" sz="4800" dirty="0"/>
          </a:p>
          <a:p>
            <a:endParaRPr lang="en-US" sz="4800" dirty="0" smtClean="0"/>
          </a:p>
          <a:p>
            <a:pPr marL="0" indent="0">
              <a:buNone/>
            </a:pPr>
            <a:endParaRPr lang="en-US" sz="4800" dirty="0"/>
          </a:p>
          <a:p>
            <a:r>
              <a:rPr lang="en-US" sz="4800" dirty="0" smtClean="0"/>
              <a:t> </a:t>
            </a:r>
            <a:r>
              <a:rPr lang="en-US" sz="4800" dirty="0" err="1" smtClean="0"/>
              <a:t>moodle</a:t>
            </a:r>
            <a:r>
              <a:rPr lang="en-US" sz="4800" dirty="0" smtClean="0"/>
              <a:t>							(</a:t>
            </a:r>
            <a:r>
              <a:rPr lang="en-US" sz="4800" dirty="0" err="1" smtClean="0"/>
              <a:t>Aplicacion</a:t>
            </a:r>
            <a:r>
              <a:rPr lang="en-US" sz="4800" dirty="0"/>
              <a:t>)</a:t>
            </a:r>
            <a:endParaRPr lang="en-US" sz="4800" dirty="0"/>
          </a:p>
        </p:txBody>
      </p:sp>
      <p:pic>
        <p:nvPicPr>
          <p:cNvPr id="1026" name="Picture 2" descr="Resultado de imagen para xampp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27101" y="990600"/>
            <a:ext cx="3077224" cy="17294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para moodle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17812" y="4495800"/>
            <a:ext cx="5151120" cy="1380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680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2" descr="Resultado de imagen para wHITE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66"/>
            <a:ext cx="12198532" cy="6861266"/>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p:cNvSpPr>
            <a:spLocks noGrp="1"/>
          </p:cNvSpPr>
          <p:nvPr>
            <p:ph idx="1"/>
          </p:nvPr>
        </p:nvSpPr>
        <p:spPr>
          <a:xfrm>
            <a:off x="1522413" y="1676401"/>
            <a:ext cx="9134391" cy="4343400"/>
          </a:xfrm>
        </p:spPr>
        <p:style>
          <a:lnRef idx="2">
            <a:schemeClr val="dk1"/>
          </a:lnRef>
          <a:fillRef idx="1">
            <a:schemeClr val="lt1"/>
          </a:fillRef>
          <a:effectRef idx="0">
            <a:schemeClr val="dk1"/>
          </a:effectRef>
          <a:fontRef idx="minor">
            <a:schemeClr val="dk1"/>
          </a:fontRef>
        </p:style>
        <p:txBody>
          <a:bodyPr/>
          <a:lstStyle/>
          <a:p>
            <a:endParaRPr lang="en-US" dirty="0" smtClean="0"/>
          </a:p>
          <a:p>
            <a:r>
              <a:rPr lang="en-US" dirty="0" smtClean="0"/>
              <a:t>WAMPSERVER					(SERVIDOR)           																																																																								</a:t>
            </a:r>
          </a:p>
          <a:p>
            <a:r>
              <a:rPr lang="en-US" dirty="0" smtClean="0"/>
              <a:t>WORDPRESS					(APLICACION)</a:t>
            </a:r>
            <a:endParaRPr lang="en-US" dirty="0"/>
          </a:p>
        </p:txBody>
      </p:sp>
      <p:pic>
        <p:nvPicPr>
          <p:cNvPr id="2050" name="Picture 2" descr="Resultado de imagen para wordpres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25718" y="3839761"/>
            <a:ext cx="3527779" cy="219310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para wampserver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4212" y="1600200"/>
            <a:ext cx="3086100" cy="1476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4615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 descr="Resultado de imagen para wHITE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66"/>
            <a:ext cx="12198532" cy="6861266"/>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contenido 2"/>
          <p:cNvSpPr txBox="1">
            <a:spLocks/>
          </p:cNvSpPr>
          <p:nvPr/>
        </p:nvSpPr>
        <p:spPr>
          <a:xfrm>
            <a:off x="1522413" y="1600200"/>
            <a:ext cx="9134391" cy="4648199"/>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dk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dk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dk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dk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dk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dk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dk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dk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dk1"/>
                </a:solidFill>
                <a:latin typeface="+mn-lt"/>
                <a:ea typeface="+mn-ea"/>
                <a:cs typeface="+mn-cs"/>
              </a:defRPr>
            </a:lvl9pPr>
          </a:lstStyle>
          <a:p>
            <a:endParaRPr lang="en-US" dirty="0" smtClean="0"/>
          </a:p>
          <a:p>
            <a:r>
              <a:rPr lang="en-US" dirty="0" smtClean="0"/>
              <a:t>WAMPSERVER					(SERVIDOR)           																																																																								</a:t>
            </a:r>
          </a:p>
          <a:p>
            <a:r>
              <a:rPr lang="en-US" dirty="0" smtClean="0"/>
              <a:t>JOOMLA						(APLICACION)</a:t>
            </a:r>
            <a:endParaRPr lang="en-US" dirty="0"/>
          </a:p>
        </p:txBody>
      </p:sp>
      <p:pic>
        <p:nvPicPr>
          <p:cNvPr id="3074" name="Picture 2" descr="Resultado de imagen para JOOMLA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9412" y="3962400"/>
            <a:ext cx="3152775" cy="26193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Resultado de imagen para wampserver png"/>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4551363" y="1600200"/>
            <a:ext cx="3086100" cy="1476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123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smtClean="0"/>
              <a:t>LISTADO DE SERVIDORES</a:t>
            </a:r>
            <a:endParaRPr lang="en-US" dirty="0"/>
          </a:p>
        </p:txBody>
      </p:sp>
      <p:sp>
        <p:nvSpPr>
          <p:cNvPr id="3" name="Marcador de contenido 2"/>
          <p:cNvSpPr>
            <a:spLocks noGrp="1"/>
          </p:cNvSpPr>
          <p:nvPr>
            <p:ph idx="1"/>
          </p:nvPr>
        </p:nvSpPr>
        <p:spPr>
          <a:xfrm>
            <a:off x="1532023" y="1752600"/>
            <a:ext cx="9134391" cy="4953001"/>
          </a:xfrm>
        </p:spPr>
        <p:txBody>
          <a:bodyPr>
            <a:normAutofit/>
          </a:bodyPr>
          <a:lstStyle/>
          <a:p>
            <a:r>
              <a:rPr lang="en-US" sz="2800" b="1" dirty="0" err="1"/>
              <a:t>BitNami</a:t>
            </a:r>
            <a:endParaRPr lang="en-US" sz="2800" b="1" dirty="0"/>
          </a:p>
          <a:p>
            <a:r>
              <a:rPr lang="en-US" sz="2800" b="1" dirty="0"/>
              <a:t>MAMP</a:t>
            </a:r>
          </a:p>
          <a:p>
            <a:r>
              <a:rPr lang="en-US" sz="2800" b="1" dirty="0" err="1"/>
              <a:t>EasyPHP</a:t>
            </a:r>
            <a:endParaRPr lang="en-US" sz="2800" b="1" dirty="0"/>
          </a:p>
          <a:p>
            <a:r>
              <a:rPr lang="en-US" sz="2800" b="1" dirty="0"/>
              <a:t>NMP Server</a:t>
            </a:r>
          </a:p>
          <a:p>
            <a:r>
              <a:rPr lang="en-US" sz="2800" b="1" dirty="0"/>
              <a:t>Portable </a:t>
            </a:r>
            <a:r>
              <a:rPr lang="en-US" sz="2800" b="1" dirty="0" err="1"/>
              <a:t>WebServer</a:t>
            </a:r>
            <a:endParaRPr lang="en-US" sz="2800" b="1" dirty="0"/>
          </a:p>
          <a:p>
            <a:r>
              <a:rPr lang="en-US" sz="2800" b="1" dirty="0" err="1"/>
              <a:t>UwAmp</a:t>
            </a:r>
            <a:endParaRPr lang="en-US" sz="2800" b="1" dirty="0"/>
          </a:p>
          <a:p>
            <a:r>
              <a:rPr lang="en-US" sz="2800" b="1" dirty="0"/>
              <a:t>Microsoft WebMatrix</a:t>
            </a:r>
          </a:p>
          <a:p>
            <a:r>
              <a:rPr lang="en-US" sz="2800" b="1" dirty="0"/>
              <a:t>WPN-XM Server</a:t>
            </a:r>
          </a:p>
          <a:p>
            <a:endParaRPr lang="en-US" sz="2800" dirty="0"/>
          </a:p>
        </p:txBody>
      </p:sp>
    </p:spTree>
    <p:extLst>
      <p:ext uri="{BB962C8B-B14F-4D97-AF65-F5344CB8AC3E}">
        <p14:creationId xmlns:p14="http://schemas.microsoft.com/office/powerpoint/2010/main" val="381871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LISTADO DE APLICACIONES</a:t>
            </a:r>
            <a:endParaRPr lang="en-US" dirty="0"/>
          </a:p>
        </p:txBody>
      </p:sp>
      <p:pic>
        <p:nvPicPr>
          <p:cNvPr id="5122" name="Picture 2" descr="BitNami Stacks"/>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0063" r="5937"/>
          <a:stretch/>
        </p:blipFill>
        <p:spPr bwMode="auto">
          <a:xfrm>
            <a:off x="2436812" y="2209800"/>
            <a:ext cx="4876800" cy="404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5226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8" name="Picture 12" descr="Resultado de imagen para wHITE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66"/>
            <a:ext cx="12198532" cy="6861266"/>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6"/>
          <p:cNvSpPr>
            <a:spLocks noGrp="1"/>
          </p:cNvSpPr>
          <p:nvPr>
            <p:ph type="title"/>
          </p:nvPr>
        </p:nvSpPr>
        <p:spPr/>
        <p:style>
          <a:lnRef idx="2">
            <a:schemeClr val="dk1"/>
          </a:lnRef>
          <a:fillRef idx="1">
            <a:schemeClr val="lt1"/>
          </a:fillRef>
          <a:effectRef idx="0">
            <a:schemeClr val="dk1"/>
          </a:effectRef>
          <a:fontRef idx="minor">
            <a:schemeClr val="dk1"/>
          </a:fontRef>
        </p:style>
        <p:txBody>
          <a:bodyPr/>
          <a:lstStyle/>
          <a:p>
            <a:pPr algn="ctr"/>
            <a:r>
              <a:rPr lang="en-US" dirty="0" smtClean="0"/>
              <a:t>WEB HOSTING MAS POPULARES</a:t>
            </a:r>
            <a:endParaRPr lang="en-US" dirty="0"/>
          </a:p>
        </p:txBody>
      </p:sp>
      <p:pic>
        <p:nvPicPr>
          <p:cNvPr id="4098" name="Picture 2" descr="Hostinger logo"/>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6412" y="1892980"/>
            <a:ext cx="2667000"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Bluehost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5012" y="3604215"/>
            <a:ext cx="2209800" cy="449327"/>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GoDaddy Opinion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3938" y="4694419"/>
            <a:ext cx="2857500" cy="1143001"/>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descr="We'll host it for fre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4" descr="Resultado de imagen para 000webhos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57278" y="2361111"/>
            <a:ext cx="2511888" cy="2511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67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b="1" dirty="0" err="1"/>
              <a:t>Lenguajes</a:t>
            </a:r>
            <a:r>
              <a:rPr lang="en-US" b="1" dirty="0"/>
              <a:t> </a:t>
            </a:r>
            <a:r>
              <a:rPr lang="en-US" b="1" dirty="0" err="1"/>
              <a:t>compilados</a:t>
            </a:r>
            <a:r>
              <a:rPr lang="en-US" b="1" dirty="0"/>
              <a:t> e </a:t>
            </a:r>
            <a:r>
              <a:rPr lang="en-US" b="1" dirty="0" err="1"/>
              <a:t>interpretados</a:t>
            </a:r>
            <a:r>
              <a:rPr lang="en-US" b="1" dirty="0"/>
              <a:t/>
            </a:r>
            <a:br>
              <a:rPr lang="en-US" b="1" dirty="0"/>
            </a:br>
            <a:endParaRPr lang="en-US" dirty="0"/>
          </a:p>
        </p:txBody>
      </p:sp>
      <p:sp>
        <p:nvSpPr>
          <p:cNvPr id="3" name="Marcador de contenido 2"/>
          <p:cNvSpPr>
            <a:spLocks noGrp="1"/>
          </p:cNvSpPr>
          <p:nvPr>
            <p:ph idx="1"/>
          </p:nvPr>
        </p:nvSpPr>
        <p:spPr/>
        <p:txBody>
          <a:bodyPr/>
          <a:lstStyle/>
          <a:p>
            <a:r>
              <a:rPr lang="es-ES" dirty="0"/>
              <a:t>C, C++ y </a:t>
            </a:r>
            <a:r>
              <a:rPr lang="es-ES" dirty="0" err="1"/>
              <a:t>Go</a:t>
            </a:r>
            <a:r>
              <a:rPr lang="es-ES" dirty="0"/>
              <a:t> son lenguajes de programación </a:t>
            </a:r>
            <a:r>
              <a:rPr lang="es-ES" b="1" dirty="0"/>
              <a:t>compilados</a:t>
            </a:r>
            <a:r>
              <a:rPr lang="es-ES" dirty="0"/>
              <a:t>. JavaScript, Python y Ruby son lenguajes </a:t>
            </a:r>
            <a:r>
              <a:rPr lang="es-ES" b="1" dirty="0"/>
              <a:t>interpretados</a:t>
            </a:r>
            <a:r>
              <a:rPr lang="es-ES" dirty="0"/>
              <a:t>. ¿Cuál es la diferencia y las ventajas/desventajas de un lenguaje compilado versus uno interpretado</a:t>
            </a:r>
            <a:r>
              <a:rPr lang="es-ES" dirty="0" smtClean="0"/>
              <a:t>?.</a:t>
            </a:r>
          </a:p>
          <a:p>
            <a:r>
              <a:rPr lang="es-ES" dirty="0"/>
              <a:t>Tanto </a:t>
            </a:r>
            <a:r>
              <a:rPr lang="es-ES" b="1" dirty="0"/>
              <a:t>compiladores</a:t>
            </a:r>
            <a:r>
              <a:rPr lang="es-ES" dirty="0"/>
              <a:t> como </a:t>
            </a:r>
            <a:r>
              <a:rPr lang="es-ES" b="1" dirty="0"/>
              <a:t>interpretadores</a:t>
            </a:r>
            <a:r>
              <a:rPr lang="es-ES" dirty="0"/>
              <a:t> son programas que convierten el código que escribes a </a:t>
            </a:r>
            <a:r>
              <a:rPr lang="es-ES" b="1" dirty="0"/>
              <a:t>lenguaje de máquina</a:t>
            </a:r>
            <a:r>
              <a:rPr lang="es-ES" dirty="0"/>
              <a:t>.</a:t>
            </a:r>
          </a:p>
          <a:p>
            <a:r>
              <a:rPr lang="es-ES" b="1" dirty="0"/>
              <a:t>Lenguaje de máquina</a:t>
            </a:r>
            <a:r>
              <a:rPr lang="es-ES" dirty="0"/>
              <a:t> son las instrucciones que entiende el computador (el procesador para ser más exactos) en código binario (unos y ceros).</a:t>
            </a:r>
          </a:p>
          <a:p>
            <a:endParaRPr lang="en-US" dirty="0"/>
          </a:p>
        </p:txBody>
      </p:sp>
    </p:spTree>
    <p:extLst>
      <p:ext uri="{BB962C8B-B14F-4D97-AF65-F5344CB8AC3E}">
        <p14:creationId xmlns:p14="http://schemas.microsoft.com/office/powerpoint/2010/main" val="1405570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446212" y="304800"/>
            <a:ext cx="9144001" cy="685800"/>
          </a:xfrm>
        </p:spPr>
        <p:txBody>
          <a:bodyPr rtlCol="0"/>
          <a:lstStyle/>
          <a:p>
            <a:pPr algn="ctr" rtl="0"/>
            <a:r>
              <a:rPr lang="es-ES" dirty="0" smtClean="0"/>
              <a:t>TECNOLOGÍAS DE DESARROLLO WEB </a:t>
            </a:r>
            <a:endParaRPr lang="es-ES" dirty="0"/>
          </a:p>
        </p:txBody>
      </p:sp>
      <p:graphicFrame>
        <p:nvGraphicFramePr>
          <p:cNvPr id="2" name="Diagrama 1"/>
          <p:cNvGraphicFramePr/>
          <p:nvPr>
            <p:extLst>
              <p:ext uri="{D42A27DB-BD31-4B8C-83A1-F6EECF244321}">
                <p14:modId xmlns:p14="http://schemas.microsoft.com/office/powerpoint/2010/main" val="3822234925"/>
              </p:ext>
            </p:extLst>
          </p:nvPr>
        </p:nvGraphicFramePr>
        <p:xfrm>
          <a:off x="531812" y="1219200"/>
          <a:ext cx="46482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a 6"/>
          <p:cNvGraphicFramePr/>
          <p:nvPr>
            <p:extLst>
              <p:ext uri="{D42A27DB-BD31-4B8C-83A1-F6EECF244321}">
                <p14:modId xmlns:p14="http://schemas.microsoft.com/office/powerpoint/2010/main" val="1781754344"/>
              </p:ext>
            </p:extLst>
          </p:nvPr>
        </p:nvGraphicFramePr>
        <p:xfrm>
          <a:off x="6932612" y="1219200"/>
          <a:ext cx="4724400" cy="5334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22413" y="190500"/>
            <a:ext cx="9144001" cy="1371600"/>
          </a:xfrm>
          <a:prstGeom prst="leftRightArrow">
            <a:avLst/>
          </a:prstGeom>
          <a:ln>
            <a:noFill/>
          </a:ln>
          <a:effectLst>
            <a:innerShdw blurRad="63500" dist="50800" dir="16200000">
              <a:prstClr val="black">
                <a:alpha val="50000"/>
              </a:prstClr>
            </a:innerShdw>
            <a:softEdge rad="635000"/>
          </a:effectLst>
          <a:scene3d>
            <a:camera prst="orthographicFront">
              <a:rot lat="0" lon="0" rev="0"/>
            </a:camera>
            <a:lightRig rig="brightRoom" dir="t">
              <a:rot lat="0" lon="0" rev="600000"/>
            </a:lightRig>
          </a:scene3d>
          <a:sp3d prstMaterial="metal">
            <a:bevelT w="38100" h="57150" prst="angle"/>
          </a:sp3d>
        </p:spPr>
        <p:style>
          <a:lnRef idx="1">
            <a:schemeClr val="accent2"/>
          </a:lnRef>
          <a:fillRef idx="2">
            <a:schemeClr val="accent2"/>
          </a:fillRef>
          <a:effectRef idx="1">
            <a:schemeClr val="accent2"/>
          </a:effectRef>
          <a:fontRef idx="minor">
            <a:schemeClr val="dk1"/>
          </a:fontRef>
        </p:style>
        <p:txBody>
          <a:bodyPr anchor="t"/>
          <a:lstStyle/>
          <a:p>
            <a:pPr algn="ctr"/>
            <a:r>
              <a:rPr lang="en-US" dirty="0" smtClean="0"/>
              <a:t>HTML</a:t>
            </a:r>
            <a:endParaRPr lang="en-US" dirty="0"/>
          </a:p>
        </p:txBody>
      </p:sp>
      <p:sp>
        <p:nvSpPr>
          <p:cNvPr id="3" name="Marcador de contenido 2"/>
          <p:cNvSpPr>
            <a:spLocks noGrp="1"/>
          </p:cNvSpPr>
          <p:nvPr>
            <p:ph idx="1"/>
          </p:nvPr>
        </p:nvSpPr>
        <p:spPr/>
        <p:txBody>
          <a:bodyPr/>
          <a:lstStyle/>
          <a:p>
            <a:r>
              <a:rPr lang="es-ES" dirty="0"/>
              <a:t>Actualmente la mayoría de las personas han visto cientos de páginas web pero muchos se </a:t>
            </a:r>
            <a:r>
              <a:rPr lang="es-ES" dirty="0" smtClean="0"/>
              <a:t>preguntarán</a:t>
            </a:r>
            <a:endParaRPr lang="en-US" dirty="0"/>
          </a:p>
        </p:txBody>
      </p:sp>
      <p:pic>
        <p:nvPicPr>
          <p:cNvPr id="1026" name="Picture 2" descr="Resultado de imagen para HTML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627256">
            <a:off x="10555893" y="1345415"/>
            <a:ext cx="1531256" cy="153125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a 3"/>
          <p:cNvGraphicFramePr/>
          <p:nvPr>
            <p:extLst>
              <p:ext uri="{D42A27DB-BD31-4B8C-83A1-F6EECF244321}">
                <p14:modId xmlns:p14="http://schemas.microsoft.com/office/powerpoint/2010/main" val="292913872"/>
              </p:ext>
            </p:extLst>
          </p:nvPr>
        </p:nvGraphicFramePr>
        <p:xfrm>
          <a:off x="1874266" y="2895600"/>
          <a:ext cx="8430683" cy="37789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1316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a:xfrm>
            <a:off x="1674812" y="2133600"/>
            <a:ext cx="9144001" cy="1371600"/>
          </a:xfrm>
        </p:spPr>
        <p:txBody>
          <a:bodyPr>
            <a:normAutofit/>
          </a:bodyPr>
          <a:lstStyle/>
          <a:p>
            <a:pPr lvl="0"/>
            <a:r>
              <a:rPr lang="en-US" sz="7200" dirty="0" smtClean="0"/>
              <a:t>Pero… </a:t>
            </a:r>
            <a:r>
              <a:rPr lang="es-ES" sz="7200" dirty="0" smtClean="0"/>
              <a:t>¿Qué es HTML?</a:t>
            </a:r>
            <a:endParaRPr lang="en-US" sz="7200" dirty="0"/>
          </a:p>
        </p:txBody>
      </p:sp>
      <p:pic>
        <p:nvPicPr>
          <p:cNvPr id="2050" name="Picture 2" descr="Resultado de imagen para PENSANDO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89612" y="3886200"/>
            <a:ext cx="1103382" cy="1781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530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428986" y="349431"/>
            <a:ext cx="9982202" cy="838200"/>
          </a:xfrm>
        </p:spPr>
        <p:txBody>
          <a:bodyPr anchor="t">
            <a:noAutofit/>
          </a:bodyPr>
          <a:lstStyle/>
          <a:p>
            <a:r>
              <a:rPr lang="en-US" sz="6600" dirty="0" smtClean="0">
                <a:latin typeface="Algerian" panose="04020705040A02060702" pitchFamily="82" charset="0"/>
              </a:rPr>
              <a:t>HTML ES.. </a:t>
            </a:r>
            <a:r>
              <a:rPr lang="es-SV" sz="6600" dirty="0" smtClean="0">
                <a:latin typeface="Algerian" panose="04020705040A02060702" pitchFamily="82" charset="0"/>
              </a:rPr>
              <a:t> </a:t>
            </a:r>
            <a:r>
              <a:rPr lang="en-US" sz="6600" dirty="0" smtClean="0">
                <a:latin typeface="Algerian" panose="04020705040A02060702" pitchFamily="82" charset="0"/>
              </a:rPr>
              <a:t>UN LENGUAJE</a:t>
            </a:r>
            <a:endParaRPr lang="en-US" sz="6600" dirty="0">
              <a:latin typeface="Algerian" panose="04020705040A02060702" pitchFamily="82" charset="0"/>
            </a:endParaRPr>
          </a:p>
        </p:txBody>
      </p:sp>
      <p:sp>
        <p:nvSpPr>
          <p:cNvPr id="4" name="Marcador de contenido 3"/>
          <p:cNvSpPr>
            <a:spLocks noGrp="1"/>
          </p:cNvSpPr>
          <p:nvPr>
            <p:ph idx="1"/>
          </p:nvPr>
        </p:nvSpPr>
        <p:spPr>
          <a:xfrm>
            <a:off x="684212" y="1371600"/>
            <a:ext cx="10744199" cy="5181599"/>
          </a:xfrm>
        </p:spPr>
        <p:txBody>
          <a:bodyPr>
            <a:normAutofit/>
          </a:bodyPr>
          <a:lstStyle/>
          <a:p>
            <a:r>
              <a:rPr lang="es-ES" sz="4400" dirty="0"/>
              <a:t>Si buscas en GOOGLE o en cualquier otro buscador la definición de HTML, probablemente encontrarás </a:t>
            </a:r>
            <a:r>
              <a:rPr lang="es-ES" sz="4400" dirty="0" err="1"/>
              <a:t>está:“HTML</a:t>
            </a:r>
            <a:r>
              <a:rPr lang="es-ES" sz="4400" dirty="0"/>
              <a:t> es un lenguaje de marcado que se utiliza para el desarrollo de páginas de Internet. Se trata de la siglas que corresponden a </a:t>
            </a:r>
            <a:r>
              <a:rPr lang="es-ES" sz="4400" dirty="0" err="1"/>
              <a:t>HyperText</a:t>
            </a:r>
            <a:r>
              <a:rPr lang="es-ES" sz="4400" dirty="0"/>
              <a:t> </a:t>
            </a:r>
            <a:r>
              <a:rPr lang="es-ES" sz="4400" dirty="0" err="1"/>
              <a:t>Markup</a:t>
            </a:r>
            <a:r>
              <a:rPr lang="es-ES" sz="4400" dirty="0"/>
              <a:t> </a:t>
            </a:r>
            <a:r>
              <a:rPr lang="es-ES" sz="4400" dirty="0" err="1"/>
              <a:t>Language</a:t>
            </a:r>
            <a:r>
              <a:rPr lang="es-ES" sz="4400" dirty="0"/>
              <a:t>, es decir, Lenguaje de Marcas de Hipertexto”.</a:t>
            </a:r>
            <a:endParaRPr lang="en-US" sz="4400" dirty="0"/>
          </a:p>
        </p:txBody>
      </p:sp>
      <p:pic>
        <p:nvPicPr>
          <p:cNvPr id="7172" name="Picture 4" descr="Resultado de imagen para googl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3012" y="152400"/>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655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22413" y="381000"/>
            <a:ext cx="9144001" cy="914400"/>
          </a:xfrm>
        </p:spPr>
        <p:txBody>
          <a:bodyPr anchor="t">
            <a:noAutofit/>
          </a:bodyPr>
          <a:lstStyle/>
          <a:p>
            <a:pPr algn="ctr"/>
            <a:r>
              <a:rPr lang="es-SV" sz="8800" dirty="0" err="1" smtClean="0">
                <a:latin typeface="Algerian" panose="04020705040A02060702" pitchFamily="82" charset="0"/>
              </a:rPr>
              <a:t>Atencion</a:t>
            </a:r>
            <a:r>
              <a:rPr lang="es-SV" sz="8800" dirty="0" smtClean="0"/>
              <a:t>!</a:t>
            </a:r>
            <a:endParaRPr lang="en-US" sz="8800" dirty="0"/>
          </a:p>
        </p:txBody>
      </p:sp>
      <p:sp>
        <p:nvSpPr>
          <p:cNvPr id="3" name="Marcador de contenido 2"/>
          <p:cNvSpPr>
            <a:spLocks noGrp="1"/>
          </p:cNvSpPr>
          <p:nvPr>
            <p:ph idx="1"/>
          </p:nvPr>
        </p:nvSpPr>
        <p:spPr/>
        <p:txBody>
          <a:bodyPr>
            <a:normAutofit/>
          </a:bodyPr>
          <a:lstStyle/>
          <a:p>
            <a:r>
              <a:rPr lang="es-ES" sz="3200" dirty="0"/>
              <a:t>No obstante, este tipo de definiciones no nos dice mucho porque la definición es técnica. Para algunas personas al leer esto, piensan que HTML incluye el diseño gráfico de las páginas web, sin embargo, eso no es cierto ya que HTML sólo sirve para indicar como va ordenado el contenido de una página web. Esto lo hace por medio de las marcas de hipertexto las cuales son etiquetas conocidas en inglés como </a:t>
            </a:r>
            <a:r>
              <a:rPr lang="es-ES" sz="3200" dirty="0" err="1"/>
              <a:t>tags</a:t>
            </a:r>
            <a:r>
              <a:rPr lang="es-ES" sz="3200" dirty="0"/>
              <a:t>.</a:t>
            </a:r>
            <a:endParaRPr lang="en-US" sz="3200" dirty="0"/>
          </a:p>
        </p:txBody>
      </p:sp>
      <p:pic>
        <p:nvPicPr>
          <p:cNvPr id="3074" name="Picture 2" descr="Resultado de imagen para atencio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0812" y="685800"/>
            <a:ext cx="1492785" cy="1492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980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esultado de imagen para HTML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23412" y="0"/>
            <a:ext cx="2591793" cy="2591793"/>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s-ES" b="1" dirty="0"/>
              <a:t>¿ES HTML UN LENGUAJE DE PROGRAMACIÓN?</a:t>
            </a:r>
            <a:endParaRPr lang="en-US" dirty="0"/>
          </a:p>
        </p:txBody>
      </p:sp>
      <p:sp>
        <p:nvSpPr>
          <p:cNvPr id="4" name="Marcador de texto 3"/>
          <p:cNvSpPr>
            <a:spLocks noGrp="1"/>
          </p:cNvSpPr>
          <p:nvPr>
            <p:ph type="body" idx="1"/>
          </p:nvPr>
        </p:nvSpPr>
        <p:spPr>
          <a:xfrm>
            <a:off x="1522411" y="1904999"/>
            <a:ext cx="4416552" cy="832883"/>
          </a:xfrm>
        </p:spPr>
        <p:txBody>
          <a:bodyPr/>
          <a:lstStyle/>
          <a:p>
            <a:r>
              <a:rPr lang="es-ES" sz="2800" dirty="0"/>
              <a:t>no es un lenguaje de programación</a:t>
            </a:r>
            <a:endParaRPr lang="en-US" sz="2800" dirty="0"/>
          </a:p>
        </p:txBody>
      </p:sp>
      <p:sp>
        <p:nvSpPr>
          <p:cNvPr id="3" name="Marcador de contenido 2"/>
          <p:cNvSpPr>
            <a:spLocks noGrp="1"/>
          </p:cNvSpPr>
          <p:nvPr>
            <p:ph sz="half" idx="2"/>
          </p:nvPr>
        </p:nvSpPr>
        <p:spPr>
          <a:xfrm>
            <a:off x="1522411" y="2743200"/>
            <a:ext cx="4416552" cy="3581399"/>
          </a:xfrm>
        </p:spPr>
        <p:txBody>
          <a:bodyPr anchor="ctr">
            <a:normAutofit lnSpcReduction="10000"/>
          </a:bodyPr>
          <a:lstStyle/>
          <a:p>
            <a:r>
              <a:rPr lang="es-ES" sz="3200" dirty="0"/>
              <a:t>En principio diremos que </a:t>
            </a:r>
            <a:r>
              <a:rPr lang="es-ES" sz="3200" dirty="0" smtClean="0"/>
              <a:t>HTML no es un lenguaje de programación, </a:t>
            </a:r>
            <a:r>
              <a:rPr lang="es-ES" sz="3200" dirty="0"/>
              <a:t>aunque de forma coloquial muchas veces se oigan referencias a HTML como si lo </a:t>
            </a:r>
            <a:r>
              <a:rPr lang="es-ES" sz="3200" dirty="0" smtClean="0"/>
              <a:t>fuera</a:t>
            </a:r>
            <a:endParaRPr lang="en-US" sz="3200" dirty="0"/>
          </a:p>
        </p:txBody>
      </p:sp>
      <p:sp>
        <p:nvSpPr>
          <p:cNvPr id="5" name="Marcador de texto 4"/>
          <p:cNvSpPr>
            <a:spLocks noGrp="1"/>
          </p:cNvSpPr>
          <p:nvPr>
            <p:ph type="body" sz="quarter" idx="3"/>
          </p:nvPr>
        </p:nvSpPr>
        <p:spPr>
          <a:xfrm>
            <a:off x="6249861" y="1904999"/>
            <a:ext cx="4416552" cy="832883"/>
          </a:xfrm>
        </p:spPr>
        <p:txBody>
          <a:bodyPr/>
          <a:lstStyle/>
          <a:p>
            <a:r>
              <a:rPr lang="es-ES" sz="2800" dirty="0"/>
              <a:t>HTML es un lenguaje de etiquetas</a:t>
            </a:r>
            <a:endParaRPr lang="en-US" sz="2800" dirty="0"/>
          </a:p>
        </p:txBody>
      </p:sp>
      <p:sp>
        <p:nvSpPr>
          <p:cNvPr id="6" name="Marcador de contenido 5"/>
          <p:cNvSpPr>
            <a:spLocks noGrp="1"/>
          </p:cNvSpPr>
          <p:nvPr>
            <p:ph sz="quarter" idx="4"/>
          </p:nvPr>
        </p:nvSpPr>
        <p:spPr>
          <a:xfrm>
            <a:off x="6249861" y="2743200"/>
            <a:ext cx="4416552" cy="3581399"/>
          </a:xfrm>
        </p:spPr>
        <p:txBody>
          <a:bodyPr anchor="ctr"/>
          <a:lstStyle/>
          <a:p>
            <a:r>
              <a:rPr lang="es-ES" sz="3200" dirty="0" smtClean="0"/>
              <a:t>Estas </a:t>
            </a:r>
            <a:r>
              <a:rPr lang="es-ES" sz="3200" dirty="0"/>
              <a:t>etiquetas (</a:t>
            </a:r>
            <a:r>
              <a:rPr lang="es-ES" sz="3200" dirty="0" err="1"/>
              <a:t>tag</a:t>
            </a:r>
            <a:r>
              <a:rPr lang="es-ES" sz="3200" dirty="0"/>
              <a:t>) HTML comunican al navegador cuál es la información a mostrar por pantalla, además del formato de dicha información.</a:t>
            </a:r>
            <a:endParaRPr lang="en-US" sz="3200" dirty="0"/>
          </a:p>
        </p:txBody>
      </p:sp>
    </p:spTree>
    <p:extLst>
      <p:ext uri="{BB962C8B-B14F-4D97-AF65-F5344CB8AC3E}">
        <p14:creationId xmlns:p14="http://schemas.microsoft.com/office/powerpoint/2010/main" val="85308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Imagen relacionada"/>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427412" y="1752600"/>
            <a:ext cx="4876800" cy="4876801"/>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6"/>
          <p:cNvSpPr>
            <a:spLocks noGrp="1"/>
          </p:cNvSpPr>
          <p:nvPr>
            <p:ph type="title"/>
          </p:nvPr>
        </p:nvSpPr>
        <p:spPr/>
        <p:txBody>
          <a:bodyPr>
            <a:normAutofit fontScale="90000"/>
          </a:bodyPr>
          <a:lstStyle/>
          <a:p>
            <a:r>
              <a:rPr lang="es-ES" b="1" dirty="0"/>
              <a:t>EJEMPLO PARA ENTENDER EL CONCEPTO DE LENGUAJE DE ETIQUETAS FRENTE A LENGUAJE DE PROGRAMACIÓN</a:t>
            </a:r>
            <a:endParaRPr lang="en-US" dirty="0"/>
          </a:p>
        </p:txBody>
      </p:sp>
      <p:sp>
        <p:nvSpPr>
          <p:cNvPr id="8" name="Marcador de contenido 7"/>
          <p:cNvSpPr>
            <a:spLocks noGrp="1"/>
          </p:cNvSpPr>
          <p:nvPr>
            <p:ph idx="1"/>
          </p:nvPr>
        </p:nvSpPr>
        <p:spPr>
          <a:xfrm>
            <a:off x="531812" y="1904999"/>
            <a:ext cx="11048999" cy="4800601"/>
          </a:xfrm>
        </p:spPr>
        <p:txBody>
          <a:bodyPr>
            <a:noAutofit/>
          </a:bodyPr>
          <a:lstStyle/>
          <a:p>
            <a:r>
              <a:rPr lang="es-ES" sz="3200" dirty="0"/>
              <a:t>Si analizamos el siguiente algoritmo realizado el lenguaje de programación Java, podremos observar cómo una cosa tan simple como es ejecutar un proceso para escribir los números del 1 al 10, no es posible en HTML. Esto es debido a que HTML no es un lenguaje de programación y no dispone de las sentencias básicas de la programación, como instrucciones para repetir un proceso o, elegir si realizar un proceso u otro en función de una circunstancia que se esté produciendo.</a:t>
            </a:r>
            <a:endParaRPr lang="en-US" sz="3200" dirty="0"/>
          </a:p>
        </p:txBody>
      </p:sp>
    </p:spTree>
    <p:extLst>
      <p:ext uri="{BB962C8B-B14F-4D97-AF65-F5344CB8AC3E}">
        <p14:creationId xmlns:p14="http://schemas.microsoft.com/office/powerpoint/2010/main" val="216074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en-US" b="1" dirty="0" err="1"/>
              <a:t>Código</a:t>
            </a:r>
            <a:endParaRPr lang="en-US" dirty="0"/>
          </a:p>
        </p:txBody>
      </p:sp>
      <p:sp>
        <p:nvSpPr>
          <p:cNvPr id="8" name="Marcador de texto 7"/>
          <p:cNvSpPr>
            <a:spLocks noGrp="1"/>
          </p:cNvSpPr>
          <p:nvPr>
            <p:ph type="body" idx="1"/>
          </p:nvPr>
        </p:nvSpPr>
        <p:spPr/>
        <p:txBody>
          <a:bodyPr/>
          <a:lstStyle/>
          <a:p>
            <a:r>
              <a:rPr lang="en-US" dirty="0"/>
              <a:t>Java</a:t>
            </a:r>
          </a:p>
        </p:txBody>
      </p:sp>
      <p:sp>
        <p:nvSpPr>
          <p:cNvPr id="9" name="Marcador de contenido 8"/>
          <p:cNvSpPr>
            <a:spLocks noGrp="1"/>
          </p:cNvSpPr>
          <p:nvPr>
            <p:ph sz="half" idx="2"/>
          </p:nvPr>
        </p:nvSpPr>
        <p:spPr>
          <a:xfrm>
            <a:off x="684212" y="2743201"/>
            <a:ext cx="5254751" cy="3276600"/>
          </a:xfrm>
        </p:spPr>
        <p:style>
          <a:lnRef idx="2">
            <a:schemeClr val="dk1">
              <a:shade val="50000"/>
            </a:schemeClr>
          </a:lnRef>
          <a:fillRef idx="1">
            <a:schemeClr val="dk1"/>
          </a:fillRef>
          <a:effectRef idx="0">
            <a:schemeClr val="dk1"/>
          </a:effectRef>
          <a:fontRef idx="minor">
            <a:schemeClr val="lt1"/>
          </a:fontRef>
        </p:style>
        <p:txBody>
          <a:bodyPr>
            <a:normAutofit fontScale="92500" lnSpcReduction="20000"/>
          </a:bodyPr>
          <a:lstStyle/>
          <a:p>
            <a:pPr marL="0" indent="0">
              <a:buNone/>
            </a:pPr>
            <a:r>
              <a:rPr lang="en-US" dirty="0"/>
              <a:t>public class </a:t>
            </a:r>
            <a:r>
              <a:rPr lang="en-US" dirty="0" err="1"/>
              <a:t>MuestraDelUnoAlDiez</a:t>
            </a:r>
            <a:r>
              <a:rPr lang="en-US" dirty="0"/>
              <a:t> {</a:t>
            </a:r>
          </a:p>
          <a:p>
            <a:pPr marL="0" indent="0">
              <a:buNone/>
            </a:pPr>
            <a:r>
              <a:rPr lang="en-US" dirty="0"/>
              <a:t>public static void main (String[] </a:t>
            </a:r>
            <a:r>
              <a:rPr lang="en-US" dirty="0" err="1"/>
              <a:t>args</a:t>
            </a:r>
            <a:r>
              <a:rPr lang="en-US" dirty="0"/>
              <a:t>) {</a:t>
            </a:r>
          </a:p>
          <a:p>
            <a:pPr marL="0" indent="0" algn="ctr">
              <a:buNone/>
            </a:pPr>
            <a:r>
              <a:rPr lang="en-US" dirty="0"/>
              <a:t>for(</a:t>
            </a:r>
            <a:r>
              <a:rPr lang="en-US" dirty="0" err="1"/>
              <a:t>int</a:t>
            </a:r>
            <a:r>
              <a:rPr lang="en-US" dirty="0"/>
              <a:t> </a:t>
            </a:r>
            <a:r>
              <a:rPr lang="en-US" dirty="0" err="1"/>
              <a:t>i</a:t>
            </a:r>
            <a:r>
              <a:rPr lang="en-US" dirty="0"/>
              <a:t>=1; </a:t>
            </a:r>
            <a:r>
              <a:rPr lang="en-US" dirty="0" err="1"/>
              <a:t>i</a:t>
            </a:r>
            <a:r>
              <a:rPr lang="en-US" dirty="0"/>
              <a:t> &lt;= 10; </a:t>
            </a:r>
            <a:r>
              <a:rPr lang="en-US" dirty="0" err="1"/>
              <a:t>i</a:t>
            </a:r>
            <a:r>
              <a:rPr lang="en-US" dirty="0"/>
              <a:t>++) {</a:t>
            </a:r>
          </a:p>
          <a:p>
            <a:pPr marL="0" indent="0" algn="ctr">
              <a:buNone/>
            </a:pPr>
            <a:r>
              <a:rPr lang="en-US" dirty="0" err="1"/>
              <a:t>System.out.println</a:t>
            </a:r>
            <a:r>
              <a:rPr lang="en-US" dirty="0"/>
              <a:t>(</a:t>
            </a:r>
            <a:r>
              <a:rPr lang="en-US" dirty="0" err="1"/>
              <a:t>i</a:t>
            </a:r>
            <a:r>
              <a:rPr lang="en-US" dirty="0" smtClean="0"/>
              <a:t>);</a:t>
            </a:r>
          </a:p>
          <a:p>
            <a:pPr marL="0" indent="0">
              <a:buNone/>
            </a:pPr>
            <a:r>
              <a:rPr lang="en-US" dirty="0" smtClean="0"/>
              <a:t>			}</a:t>
            </a:r>
          </a:p>
          <a:p>
            <a:pPr marL="0" indent="0">
              <a:buNone/>
            </a:pPr>
            <a:r>
              <a:rPr lang="en-US" dirty="0" smtClean="0"/>
              <a:t>		}</a:t>
            </a:r>
            <a:endParaRPr lang="en-US" dirty="0"/>
          </a:p>
          <a:p>
            <a:pPr marL="0" indent="0">
              <a:buNone/>
            </a:pPr>
            <a:r>
              <a:rPr lang="en-US" dirty="0" smtClean="0"/>
              <a:t>	}</a:t>
            </a:r>
            <a:endParaRPr lang="en-US" dirty="0"/>
          </a:p>
          <a:p>
            <a:pPr algn="ctr"/>
            <a:endParaRPr lang="en-US" dirty="0"/>
          </a:p>
        </p:txBody>
      </p:sp>
      <p:sp>
        <p:nvSpPr>
          <p:cNvPr id="10" name="Marcador de texto 9"/>
          <p:cNvSpPr>
            <a:spLocks noGrp="1"/>
          </p:cNvSpPr>
          <p:nvPr>
            <p:ph type="body" sz="quarter" idx="3"/>
          </p:nvPr>
        </p:nvSpPr>
        <p:spPr/>
        <p:txBody>
          <a:bodyPr/>
          <a:lstStyle/>
          <a:p>
            <a:r>
              <a:rPr lang="en-US" dirty="0"/>
              <a:t>HTML</a:t>
            </a:r>
          </a:p>
        </p:txBody>
      </p:sp>
      <p:pic>
        <p:nvPicPr>
          <p:cNvPr id="12" name="Marcador de contenido 11"/>
          <p:cNvPicPr>
            <a:picLocks noGrp="1" noChangeAspect="1"/>
          </p:cNvPicPr>
          <p:nvPr>
            <p:ph sz="quarter" idx="4"/>
          </p:nvPr>
        </p:nvPicPr>
        <p:blipFill>
          <a:blip r:embed="rId2"/>
          <a:stretch>
            <a:fillRect/>
          </a:stretch>
        </p:blipFill>
        <p:spPr>
          <a:xfrm>
            <a:off x="6856412" y="2758440"/>
            <a:ext cx="3048000" cy="3307907"/>
          </a:xfrm>
          <a:prstGeom prst="rect">
            <a:avLst/>
          </a:prstGeom>
        </p:spPr>
      </p:pic>
    </p:spTree>
    <p:extLst>
      <p:ext uri="{BB962C8B-B14F-4D97-AF65-F5344CB8AC3E}">
        <p14:creationId xmlns:p14="http://schemas.microsoft.com/office/powerpoint/2010/main" val="3991813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es-SV" dirty="0" smtClean="0"/>
              <a:t>SALIDA</a:t>
            </a:r>
            <a:endParaRPr lang="en-US" dirty="0"/>
          </a:p>
        </p:txBody>
      </p:sp>
      <p:sp>
        <p:nvSpPr>
          <p:cNvPr id="8" name="Marcador de contenido 7"/>
          <p:cNvSpPr>
            <a:spLocks noGrp="1"/>
          </p:cNvSpPr>
          <p:nvPr>
            <p:ph idx="1"/>
          </p:nvPr>
        </p:nvSpPr>
        <p:spPr/>
        <p:style>
          <a:lnRef idx="2">
            <a:schemeClr val="dk1"/>
          </a:lnRef>
          <a:fillRef idx="1">
            <a:schemeClr val="lt1"/>
          </a:fillRef>
          <a:effectRef idx="0">
            <a:schemeClr val="dk1"/>
          </a:effectRef>
          <a:fontRef idx="minor">
            <a:schemeClr val="dk1"/>
          </a:fontRef>
        </p:style>
        <p:txBody>
          <a:bodyPr>
            <a:normAutofit fontScale="70000" lnSpcReduction="20000"/>
          </a:bodyPr>
          <a:lstStyle/>
          <a:p>
            <a:pPr algn="ctr"/>
            <a:r>
              <a:rPr lang="en-US" dirty="0"/>
              <a:t>1</a:t>
            </a:r>
          </a:p>
          <a:p>
            <a:pPr algn="ctr"/>
            <a:r>
              <a:rPr lang="en-US" dirty="0"/>
              <a:t>2</a:t>
            </a:r>
          </a:p>
          <a:p>
            <a:pPr algn="ctr"/>
            <a:r>
              <a:rPr lang="en-US" dirty="0"/>
              <a:t>3</a:t>
            </a:r>
          </a:p>
          <a:p>
            <a:pPr algn="ctr"/>
            <a:r>
              <a:rPr lang="en-US" dirty="0"/>
              <a:t>4</a:t>
            </a:r>
          </a:p>
          <a:p>
            <a:pPr algn="ctr"/>
            <a:r>
              <a:rPr lang="en-US" dirty="0"/>
              <a:t>5</a:t>
            </a:r>
          </a:p>
          <a:p>
            <a:pPr algn="ctr"/>
            <a:r>
              <a:rPr lang="en-US" dirty="0"/>
              <a:t>6</a:t>
            </a:r>
          </a:p>
          <a:p>
            <a:pPr algn="ctr"/>
            <a:r>
              <a:rPr lang="en-US" dirty="0"/>
              <a:t>7</a:t>
            </a:r>
          </a:p>
          <a:p>
            <a:pPr algn="ctr"/>
            <a:r>
              <a:rPr lang="en-US" dirty="0"/>
              <a:t>8</a:t>
            </a:r>
          </a:p>
          <a:p>
            <a:pPr algn="ctr"/>
            <a:r>
              <a:rPr lang="en-US" dirty="0"/>
              <a:t>9</a:t>
            </a:r>
          </a:p>
          <a:p>
            <a:pPr algn="ctr"/>
            <a:r>
              <a:rPr lang="en-US" dirty="0"/>
              <a:t>10</a:t>
            </a:r>
          </a:p>
          <a:p>
            <a:pPr algn="ctr"/>
            <a:endParaRPr lang="en-US" dirty="0"/>
          </a:p>
        </p:txBody>
      </p:sp>
    </p:spTree>
    <p:extLst>
      <p:ext uri="{BB962C8B-B14F-4D97-AF65-F5344CB8AC3E}">
        <p14:creationId xmlns:p14="http://schemas.microsoft.com/office/powerpoint/2010/main" val="2942133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chor="t"/>
          <a:lstStyle/>
          <a:p>
            <a:r>
              <a:rPr lang="es-SV" dirty="0" smtClean="0"/>
              <a:t>CONCLUCION</a:t>
            </a:r>
            <a:endParaRPr lang="en-US" dirty="0"/>
          </a:p>
        </p:txBody>
      </p:sp>
      <p:sp>
        <p:nvSpPr>
          <p:cNvPr id="3" name="Marcador de contenido 2"/>
          <p:cNvSpPr>
            <a:spLocks noGrp="1"/>
          </p:cNvSpPr>
          <p:nvPr>
            <p:ph idx="1"/>
          </p:nvPr>
        </p:nvSpPr>
        <p:spPr/>
        <p:txBody>
          <a:bodyPr>
            <a:normAutofit/>
          </a:bodyPr>
          <a:lstStyle/>
          <a:p>
            <a:r>
              <a:rPr lang="es-ES" sz="3200" dirty="0"/>
              <a:t>Como podemos observar, en el ejemplo anterior, HTML no tiene la capacidad de contar y debemos escribir nosotros todo lo que queremos que salga por pantalla. Sin embargo, vemos cómo en Java podemos indicar que cuente del 1 al 10 y que lo muestre por pantalla sin escribir elemento a elemento lo que queremos visualizar.</a:t>
            </a:r>
            <a:endParaRPr lang="en-US" sz="3200" dirty="0"/>
          </a:p>
        </p:txBody>
      </p:sp>
    </p:spTree>
    <p:extLst>
      <p:ext uri="{BB962C8B-B14F-4D97-AF65-F5344CB8AC3E}">
        <p14:creationId xmlns:p14="http://schemas.microsoft.com/office/powerpoint/2010/main" val="320922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 descr="Resultado de imagen para wHITE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66"/>
            <a:ext cx="12198532" cy="6861266"/>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lstStyle/>
          <a:p>
            <a:endParaRPr lang="en-US"/>
          </a:p>
        </p:txBody>
      </p:sp>
      <p:pic>
        <p:nvPicPr>
          <p:cNvPr id="3074" name="Picture 2" descr="Lenguaje de alto nivel a lenguaje de mÃ¡quin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33" y="1447800"/>
            <a:ext cx="12020550" cy="4838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120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chor="t"/>
          <a:lstStyle/>
          <a:p>
            <a:r>
              <a:rPr lang="en-US" dirty="0"/>
              <a:t>BASICAMENTE HTML ES!</a:t>
            </a:r>
          </a:p>
        </p:txBody>
      </p:sp>
      <p:sp>
        <p:nvSpPr>
          <p:cNvPr id="3" name="Marcador de contenido 2"/>
          <p:cNvSpPr>
            <a:spLocks noGrp="1"/>
          </p:cNvSpPr>
          <p:nvPr>
            <p:ph idx="1"/>
          </p:nvPr>
        </p:nvSpPr>
        <p:spPr/>
        <p:txBody>
          <a:bodyPr/>
          <a:lstStyle/>
          <a:p>
            <a:endParaRPr lang="es-ES" dirty="0" smtClean="0"/>
          </a:p>
          <a:p>
            <a:endParaRPr lang="es-ES" dirty="0"/>
          </a:p>
        </p:txBody>
      </p:sp>
      <p:graphicFrame>
        <p:nvGraphicFramePr>
          <p:cNvPr id="4" name="Diagrama 3"/>
          <p:cNvGraphicFramePr/>
          <p:nvPr>
            <p:extLst>
              <p:ext uri="{D42A27DB-BD31-4B8C-83A1-F6EECF244321}">
                <p14:modId xmlns:p14="http://schemas.microsoft.com/office/powerpoint/2010/main" val="3219295802"/>
              </p:ext>
            </p:extLst>
          </p:nvPr>
        </p:nvGraphicFramePr>
        <p:xfrm>
          <a:off x="989012" y="1066800"/>
          <a:ext cx="10058400" cy="5454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01199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AGLUNOS ELEMENTOS</a:t>
            </a:r>
          </a:p>
        </p:txBody>
      </p:sp>
      <p:sp>
        <p:nvSpPr>
          <p:cNvPr id="3" name="Marcador de contenido 2"/>
          <p:cNvSpPr>
            <a:spLocks noGrp="1"/>
          </p:cNvSpPr>
          <p:nvPr>
            <p:ph idx="1"/>
          </p:nvPr>
        </p:nvSpPr>
        <p:spPr/>
        <p:style>
          <a:lnRef idx="2">
            <a:schemeClr val="dk1"/>
          </a:lnRef>
          <a:fillRef idx="1">
            <a:schemeClr val="lt1"/>
          </a:fillRef>
          <a:effectRef idx="0">
            <a:schemeClr val="dk1"/>
          </a:effectRef>
          <a:fontRef idx="minor">
            <a:schemeClr val="dk1"/>
          </a:fontRef>
        </p:style>
        <p:txBody>
          <a:bodyPr/>
          <a:lstStyle/>
          <a:p>
            <a:r>
              <a:rPr lang="en-US" dirty="0"/>
              <a:t>&lt;h1&gt;  </a:t>
            </a:r>
            <a:r>
              <a:rPr lang="en-US" dirty="0" err="1"/>
              <a:t>Titulo</a:t>
            </a:r>
            <a:r>
              <a:rPr lang="en-US" dirty="0"/>
              <a:t> </a:t>
            </a:r>
            <a:r>
              <a:rPr lang="en-US" dirty="0" smtClean="0"/>
              <a:t>principal&lt;h1&gt;</a:t>
            </a:r>
            <a:endParaRPr lang="en-US" dirty="0"/>
          </a:p>
          <a:p>
            <a:endParaRPr lang="en-US" dirty="0" smtClean="0"/>
          </a:p>
          <a:p>
            <a:r>
              <a:rPr lang="en-US" dirty="0" smtClean="0"/>
              <a:t>&lt;</a:t>
            </a:r>
            <a:r>
              <a:rPr lang="en-US" dirty="0"/>
              <a:t>p&gt; </a:t>
            </a:r>
            <a:r>
              <a:rPr lang="en-US" dirty="0" err="1" smtClean="0"/>
              <a:t>Parrafo</a:t>
            </a:r>
            <a:r>
              <a:rPr lang="en-US" dirty="0" smtClean="0"/>
              <a:t>&lt;p&gt;</a:t>
            </a:r>
            <a:endParaRPr lang="en-US" dirty="0"/>
          </a:p>
        </p:txBody>
      </p:sp>
    </p:spTree>
    <p:extLst>
      <p:ext uri="{BB962C8B-B14F-4D97-AF65-F5344CB8AC3E}">
        <p14:creationId xmlns:p14="http://schemas.microsoft.com/office/powerpoint/2010/main" val="2987906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Ventajas:</a:t>
            </a:r>
            <a:endParaRPr lang="en-US" dirty="0"/>
          </a:p>
        </p:txBody>
      </p:sp>
      <p:sp>
        <p:nvSpPr>
          <p:cNvPr id="3" name="Marcador de contenido 2"/>
          <p:cNvSpPr>
            <a:spLocks noGrp="1"/>
          </p:cNvSpPr>
          <p:nvPr>
            <p:ph idx="1"/>
          </p:nvPr>
        </p:nvSpPr>
        <p:spPr/>
        <p:txBody>
          <a:bodyPr>
            <a:normAutofit/>
          </a:bodyPr>
          <a:lstStyle/>
          <a:p>
            <a:pPr marL="0" indent="0">
              <a:buNone/>
            </a:pPr>
            <a:r>
              <a:rPr lang="es-ES" dirty="0" smtClean="0"/>
              <a:t>Sencillo </a:t>
            </a:r>
            <a:r>
              <a:rPr lang="es-ES" dirty="0"/>
              <a:t>que permite describir hipertexto.</a:t>
            </a:r>
          </a:p>
          <a:p>
            <a:r>
              <a:rPr lang="es-ES" dirty="0"/>
              <a:t>Texto presentado de forma estructurada y agradable.</a:t>
            </a:r>
          </a:p>
          <a:p>
            <a:r>
              <a:rPr lang="es-ES" dirty="0"/>
              <a:t>No necesita de grandes conocimientos cuando se cuenta con un editor de páginas web o WYSIWYG.</a:t>
            </a:r>
          </a:p>
          <a:p>
            <a:r>
              <a:rPr lang="es-ES" dirty="0"/>
              <a:t>Archivos pequeños.</a:t>
            </a:r>
          </a:p>
          <a:p>
            <a:r>
              <a:rPr lang="es-ES" dirty="0"/>
              <a:t>Despliegue rápido.</a:t>
            </a:r>
          </a:p>
          <a:p>
            <a:r>
              <a:rPr lang="es-ES" dirty="0"/>
              <a:t>Lenguaje de fácil aprendizaje.</a:t>
            </a:r>
          </a:p>
          <a:p>
            <a:r>
              <a:rPr lang="es-ES" dirty="0"/>
              <a:t> admiten todos los exploradores.</a:t>
            </a:r>
          </a:p>
          <a:p>
            <a:endParaRPr lang="en-US" dirty="0"/>
          </a:p>
        </p:txBody>
      </p:sp>
    </p:spTree>
    <p:extLst>
      <p:ext uri="{BB962C8B-B14F-4D97-AF65-F5344CB8AC3E}">
        <p14:creationId xmlns:p14="http://schemas.microsoft.com/office/powerpoint/2010/main" val="52433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Desventajas:</a:t>
            </a:r>
            <a:br>
              <a:rPr lang="es-ES" dirty="0"/>
            </a:br>
            <a:endParaRPr lang="en-US" dirty="0"/>
          </a:p>
        </p:txBody>
      </p:sp>
      <p:sp>
        <p:nvSpPr>
          <p:cNvPr id="3" name="Marcador de contenido 2"/>
          <p:cNvSpPr>
            <a:spLocks noGrp="1"/>
          </p:cNvSpPr>
          <p:nvPr>
            <p:ph idx="1"/>
          </p:nvPr>
        </p:nvSpPr>
        <p:spPr/>
        <p:txBody>
          <a:bodyPr/>
          <a:lstStyle/>
          <a:p>
            <a:r>
              <a:rPr lang="es-ES" dirty="0" smtClean="0"/>
              <a:t>Lenguaje </a:t>
            </a:r>
            <a:r>
              <a:rPr lang="es-ES" dirty="0"/>
              <a:t>estático.</a:t>
            </a:r>
          </a:p>
          <a:p>
            <a:r>
              <a:rPr lang="es-ES" dirty="0"/>
              <a:t>La interpretación de cada navegador puede ser diferente.</a:t>
            </a:r>
          </a:p>
          <a:p>
            <a:r>
              <a:rPr lang="es-ES" dirty="0"/>
              <a:t>Guarda muchas etiquetas que pueden convertirse en “basura” y dificultan la corrección.</a:t>
            </a:r>
          </a:p>
          <a:p>
            <a:r>
              <a:rPr lang="es-ES" dirty="0"/>
              <a:t>El diseño es más lento.</a:t>
            </a:r>
          </a:p>
          <a:p>
            <a:r>
              <a:rPr lang="es-ES" dirty="0"/>
              <a:t>Las etiquetas son muy limitadas.</a:t>
            </a:r>
            <a:endParaRPr lang="en-US" dirty="0"/>
          </a:p>
        </p:txBody>
      </p:sp>
    </p:spTree>
    <p:extLst>
      <p:ext uri="{BB962C8B-B14F-4D97-AF65-F5344CB8AC3E}">
        <p14:creationId xmlns:p14="http://schemas.microsoft.com/office/powerpoint/2010/main" val="223202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2" descr="Resultado de imagen para wHITE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66"/>
            <a:ext cx="12198532" cy="6861266"/>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prstGeom prst="round2DiagRect">
            <a:avLst/>
          </a:prstGeom>
        </p:spPr>
        <p:style>
          <a:lnRef idx="2">
            <a:schemeClr val="dk1">
              <a:shade val="50000"/>
            </a:schemeClr>
          </a:lnRef>
          <a:fillRef idx="1">
            <a:schemeClr val="dk1"/>
          </a:fillRef>
          <a:effectRef idx="0">
            <a:schemeClr val="dk1"/>
          </a:effectRef>
          <a:fontRef idx="minor">
            <a:schemeClr val="lt1"/>
          </a:fontRef>
        </p:style>
        <p:txBody>
          <a:bodyPr/>
          <a:lstStyle/>
          <a:p>
            <a:r>
              <a:rPr lang="en-US" dirty="0" smtClean="0"/>
              <a:t>EDITORES DE CODIGO POPULARES</a:t>
            </a:r>
            <a:endParaRPr lang="en-US" dirty="0"/>
          </a:p>
        </p:txBody>
      </p:sp>
      <p:pic>
        <p:nvPicPr>
          <p:cNvPr id="4098" name="Picture 2" descr="Resultado de imagen para sublime text logo"/>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836612" y="2425133"/>
            <a:ext cx="1833562" cy="183356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sultado de imagen para visual studio code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7595" y="1972694"/>
            <a:ext cx="4572000" cy="228600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Resultado de imagen para NOTE ++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6895" y="2295080"/>
            <a:ext cx="2921397" cy="2093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925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446212" y="304800"/>
            <a:ext cx="9144001" cy="685800"/>
          </a:xfrm>
        </p:spPr>
        <p:txBody>
          <a:bodyPr rtlCol="0"/>
          <a:lstStyle/>
          <a:p>
            <a:pPr algn="ctr" rtl="0"/>
            <a:r>
              <a:rPr lang="es-ES" dirty="0" smtClean="0"/>
              <a:t>Tecnologías de desarrollo web </a:t>
            </a:r>
            <a:endParaRPr lang="es-ES" dirty="0"/>
          </a:p>
        </p:txBody>
      </p:sp>
      <p:graphicFrame>
        <p:nvGraphicFramePr>
          <p:cNvPr id="2" name="Diagrama 1"/>
          <p:cNvGraphicFramePr/>
          <p:nvPr>
            <p:extLst>
              <p:ext uri="{D42A27DB-BD31-4B8C-83A1-F6EECF244321}">
                <p14:modId xmlns:p14="http://schemas.microsoft.com/office/powerpoint/2010/main" val="2932832714"/>
              </p:ext>
            </p:extLst>
          </p:nvPr>
        </p:nvGraphicFramePr>
        <p:xfrm>
          <a:off x="531812" y="1219200"/>
          <a:ext cx="46482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a 4"/>
          <p:cNvGraphicFramePr/>
          <p:nvPr>
            <p:extLst>
              <p:ext uri="{D42A27DB-BD31-4B8C-83A1-F6EECF244321}">
                <p14:modId xmlns:p14="http://schemas.microsoft.com/office/powerpoint/2010/main" val="2317637891"/>
              </p:ext>
            </p:extLst>
          </p:nvPr>
        </p:nvGraphicFramePr>
        <p:xfrm>
          <a:off x="6932612" y="1219200"/>
          <a:ext cx="4724400" cy="5334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146"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65612" y="1143000"/>
            <a:ext cx="1133670" cy="1133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832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751012" y="1752600"/>
            <a:ext cx="9144001" cy="2514600"/>
          </a:xfrm>
        </p:spPr>
        <p:txBody>
          <a:bodyPr>
            <a:noAutofit/>
          </a:bodyPr>
          <a:lstStyle/>
          <a:p>
            <a:pPr algn="ctr"/>
            <a:r>
              <a:rPr lang="en-US" sz="13800" dirty="0" smtClean="0">
                <a:latin typeface="Algerian" panose="04020705040A02060702" pitchFamily="82" charset="0"/>
              </a:rPr>
              <a:t>ASP. NET</a:t>
            </a:r>
            <a:endParaRPr lang="en-US" sz="13800" dirty="0">
              <a:latin typeface="Algerian" panose="04020705040A02060702" pitchFamily="82" charset="0"/>
            </a:endParaRPr>
          </a:p>
        </p:txBody>
      </p:sp>
      <p:pic>
        <p:nvPicPr>
          <p:cNvPr id="9220" name="Picture 4"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1812" y="4648200"/>
            <a:ext cx="4057650"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50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17612" y="304800"/>
            <a:ext cx="9829799" cy="1371600"/>
          </a:xfrm>
        </p:spPr>
        <p:txBody>
          <a:bodyPr>
            <a:normAutofit fontScale="90000"/>
          </a:bodyPr>
          <a:lstStyle/>
          <a:p>
            <a:pPr algn="ctr"/>
            <a:r>
              <a:rPr lang="en-US" sz="6600" b="1" dirty="0">
                <a:latin typeface="Arial Black" panose="020B0A04020102020204" pitchFamily="34" charset="0"/>
              </a:rPr>
              <a:t>¿</a:t>
            </a:r>
            <a:r>
              <a:rPr lang="en-US" sz="6600" b="1" dirty="0" err="1">
                <a:latin typeface="Arial Black" panose="020B0A04020102020204" pitchFamily="34" charset="0"/>
              </a:rPr>
              <a:t>Qué</a:t>
            </a:r>
            <a:r>
              <a:rPr lang="en-US" sz="6600" b="1" dirty="0">
                <a:latin typeface="Arial Black" panose="020B0A04020102020204" pitchFamily="34" charset="0"/>
              </a:rPr>
              <a:t> </a:t>
            </a:r>
            <a:r>
              <a:rPr lang="en-US" sz="6600" b="1" dirty="0" err="1">
                <a:latin typeface="Arial Black" panose="020B0A04020102020204" pitchFamily="34" charset="0"/>
              </a:rPr>
              <a:t>es</a:t>
            </a:r>
            <a:r>
              <a:rPr lang="en-US" sz="6600" b="1" dirty="0">
                <a:latin typeface="Arial Black" panose="020B0A04020102020204" pitchFamily="34" charset="0"/>
              </a:rPr>
              <a:t> </a:t>
            </a:r>
            <a:r>
              <a:rPr lang="en-US" sz="6600" b="1" dirty="0" err="1">
                <a:latin typeface="Arial Black" panose="020B0A04020102020204" pitchFamily="34" charset="0"/>
              </a:rPr>
              <a:t>ASP.Net</a:t>
            </a:r>
            <a:r>
              <a:rPr lang="en-US" sz="6600" b="1" dirty="0" smtClean="0">
                <a:latin typeface="Arial Black" panose="020B0A04020102020204" pitchFamily="34" charset="0"/>
              </a:rPr>
              <a:t>? </a:t>
            </a:r>
            <a:r>
              <a:rPr lang="en-US" dirty="0"/>
              <a:t> </a:t>
            </a:r>
            <a:r>
              <a:rPr lang="en-US" dirty="0" smtClean="0"/>
              <a:t/>
            </a:r>
            <a:br>
              <a:rPr lang="en-US" dirty="0" smtClean="0"/>
            </a:br>
            <a:r>
              <a:rPr lang="en-US" sz="4400" b="1" dirty="0" smtClean="0"/>
              <a:t>(</a:t>
            </a:r>
            <a:r>
              <a:rPr lang="en-US" sz="4400" b="1" dirty="0"/>
              <a:t>Active Server Pages)</a:t>
            </a:r>
            <a:endParaRPr lang="en-US" sz="7300" b="1" dirty="0">
              <a:latin typeface="Arial Black" panose="020B0A04020102020204" pitchFamily="34" charset="0"/>
            </a:endParaRPr>
          </a:p>
        </p:txBody>
      </p:sp>
      <p:sp>
        <p:nvSpPr>
          <p:cNvPr id="3" name="Marcador de contenido 2"/>
          <p:cNvSpPr>
            <a:spLocks noGrp="1"/>
          </p:cNvSpPr>
          <p:nvPr>
            <p:ph idx="1"/>
          </p:nvPr>
        </p:nvSpPr>
        <p:spPr>
          <a:xfrm>
            <a:off x="836612" y="1904999"/>
            <a:ext cx="10363199" cy="4114801"/>
          </a:xfrm>
        </p:spPr>
        <p:txBody>
          <a:bodyPr>
            <a:normAutofit fontScale="92500"/>
          </a:bodyPr>
          <a:lstStyle/>
          <a:p>
            <a:r>
              <a:rPr lang="es-ES" sz="4800" dirty="0" err="1"/>
              <a:t>ASP.Net</a:t>
            </a:r>
            <a:r>
              <a:rPr lang="es-ES" sz="4800" dirty="0"/>
              <a:t> es una plataforma de desarrollo web proporcionada por Microsoft. Se utiliza para crear aplicaciones basadas en la web. </a:t>
            </a:r>
            <a:r>
              <a:rPr lang="es-ES" sz="4800" dirty="0" err="1"/>
              <a:t>ASP.Net</a:t>
            </a:r>
            <a:r>
              <a:rPr lang="es-ES" sz="4800" dirty="0"/>
              <a:t> se lanzó por primera vez en el año 2002</a:t>
            </a:r>
            <a:r>
              <a:rPr lang="es-ES" sz="4800" dirty="0" smtClean="0"/>
              <a:t>.</a:t>
            </a:r>
          </a:p>
          <a:p>
            <a:r>
              <a:rPr lang="es-ES" sz="4800" dirty="0" smtClean="0"/>
              <a:t>ES UN LENGUAJE DE SERVIDOR</a:t>
            </a:r>
            <a:endParaRPr lang="en-US" sz="4800" dirty="0"/>
          </a:p>
        </p:txBody>
      </p:sp>
    </p:spTree>
    <p:extLst>
      <p:ext uri="{BB962C8B-B14F-4D97-AF65-F5344CB8AC3E}">
        <p14:creationId xmlns:p14="http://schemas.microsoft.com/office/powerpoint/2010/main" val="1919852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6612" y="609600"/>
            <a:ext cx="9906000" cy="5257800"/>
          </a:xfrm>
        </p:spPr>
        <p:txBody>
          <a:bodyPr>
            <a:noAutofit/>
          </a:bodyPr>
          <a:lstStyle/>
          <a:p>
            <a:r>
              <a:rPr lang="es-ES" sz="5400" dirty="0"/>
              <a:t>Las aplicaciones </a:t>
            </a:r>
            <a:r>
              <a:rPr lang="es-ES" sz="5400" dirty="0" err="1"/>
              <a:t>ASP.Net</a:t>
            </a:r>
            <a:r>
              <a:rPr lang="es-ES" sz="5400" dirty="0"/>
              <a:t> también se pueden escribir en una variedad de lenguajes </a:t>
            </a:r>
            <a:r>
              <a:rPr lang="es-ES" sz="5400" dirty="0" err="1"/>
              <a:t>.Net</a:t>
            </a:r>
            <a:r>
              <a:rPr lang="es-ES" sz="5400" dirty="0"/>
              <a:t>. Estos incluyen C #, </a:t>
            </a:r>
            <a:r>
              <a:rPr lang="es-ES" sz="5400" dirty="0" err="1"/>
              <a:t>VB.Net</a:t>
            </a:r>
            <a:r>
              <a:rPr lang="es-ES" sz="5400" dirty="0"/>
              <a:t> y J #. En este capítulo, verá algunos fundamentos básicos del marco </a:t>
            </a:r>
            <a:r>
              <a:rPr lang="es-ES" sz="5400" dirty="0" err="1"/>
              <a:t>.Net</a:t>
            </a:r>
            <a:r>
              <a:rPr lang="es-ES" sz="5400" dirty="0"/>
              <a:t>.</a:t>
            </a:r>
            <a:endParaRPr lang="en-US" sz="5400" dirty="0"/>
          </a:p>
        </p:txBody>
      </p:sp>
    </p:spTree>
    <p:extLst>
      <p:ext uri="{BB962C8B-B14F-4D97-AF65-F5344CB8AC3E}">
        <p14:creationId xmlns:p14="http://schemas.microsoft.com/office/powerpoint/2010/main" val="1553832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b="1" dirty="0" smtClean="0"/>
              <a:t>ASP.NET Core</a:t>
            </a:r>
            <a:br>
              <a:rPr lang="en-US" b="1" dirty="0" smtClean="0"/>
            </a:br>
            <a:endParaRPr lang="en-US" dirty="0"/>
          </a:p>
        </p:txBody>
      </p:sp>
      <p:sp>
        <p:nvSpPr>
          <p:cNvPr id="3" name="Marcador de contenido 2"/>
          <p:cNvSpPr>
            <a:spLocks noGrp="1"/>
          </p:cNvSpPr>
          <p:nvPr>
            <p:ph idx="1"/>
          </p:nvPr>
        </p:nvSpPr>
        <p:spPr>
          <a:xfrm>
            <a:off x="836612" y="1752600"/>
            <a:ext cx="10363199" cy="4419599"/>
          </a:xfrm>
        </p:spPr>
        <p:txBody>
          <a:bodyPr>
            <a:normAutofit/>
          </a:bodyPr>
          <a:lstStyle/>
          <a:p>
            <a:r>
              <a:rPr lang="es-ES" dirty="0"/>
              <a:t>ASP.NET Core es un marco multiplataforma de código abierto y de alto rendimiento que tiene como finalidad compilar modernas aplicaciones conectadas a Internet y basadas en la nube. Con ASP.NET Core puede hacer lo siguiente:</a:t>
            </a:r>
          </a:p>
          <a:p>
            <a:r>
              <a:rPr lang="es-ES" dirty="0"/>
              <a:t>Compilar servicios y aplicaciones web, aplicaciones de </a:t>
            </a:r>
            <a:r>
              <a:rPr lang="es-ES" dirty="0" smtClean="0"/>
              <a:t>back-</a:t>
            </a:r>
            <a:r>
              <a:rPr lang="es-ES" dirty="0" err="1" smtClean="0"/>
              <a:t>ends</a:t>
            </a:r>
            <a:r>
              <a:rPr lang="es-ES" dirty="0" smtClean="0"/>
              <a:t> </a:t>
            </a:r>
            <a:r>
              <a:rPr lang="es-ES" dirty="0"/>
              <a:t>móviles.</a:t>
            </a:r>
          </a:p>
          <a:p>
            <a:r>
              <a:rPr lang="es-ES" dirty="0"/>
              <a:t>Usar sus herramientas de desarrollo favoritas en Windows, </a:t>
            </a:r>
            <a:r>
              <a:rPr lang="es-ES" dirty="0" err="1"/>
              <a:t>macOS</a:t>
            </a:r>
            <a:r>
              <a:rPr lang="es-ES" dirty="0"/>
              <a:t> y Linux.</a:t>
            </a:r>
          </a:p>
          <a:p>
            <a:r>
              <a:rPr lang="es-ES" dirty="0"/>
              <a:t>Efectuar implementaciones locales y en la nube.</a:t>
            </a:r>
          </a:p>
          <a:p>
            <a:r>
              <a:rPr lang="es-ES" dirty="0"/>
              <a:t>Ejecutarlo en .NET Core o en .NET Framework.</a:t>
            </a:r>
            <a:endParaRPr lang="en-US" dirty="0"/>
          </a:p>
        </p:txBody>
      </p:sp>
    </p:spTree>
    <p:extLst>
      <p:ext uri="{BB962C8B-B14F-4D97-AF65-F5344CB8AC3E}">
        <p14:creationId xmlns:p14="http://schemas.microsoft.com/office/powerpoint/2010/main" val="204254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Diferencia..</a:t>
            </a:r>
            <a:endParaRPr lang="en-US" dirty="0"/>
          </a:p>
        </p:txBody>
      </p:sp>
      <p:sp>
        <p:nvSpPr>
          <p:cNvPr id="3" name="Marcador de contenido 2"/>
          <p:cNvSpPr>
            <a:spLocks noGrp="1"/>
          </p:cNvSpPr>
          <p:nvPr>
            <p:ph idx="1"/>
          </p:nvPr>
        </p:nvSpPr>
        <p:spPr/>
        <p:txBody>
          <a:bodyPr/>
          <a:lstStyle/>
          <a:p>
            <a:r>
              <a:rPr lang="es-ES" dirty="0"/>
              <a:t>La principal diferencia entre un lenguaje compilado y uno interpretado es que el </a:t>
            </a:r>
            <a:r>
              <a:rPr lang="es-ES" b="1" dirty="0"/>
              <a:t>lenguaje compilado</a:t>
            </a:r>
            <a:r>
              <a:rPr lang="es-ES" dirty="0"/>
              <a:t> requiere un paso adicional antes de ser ejecutado, la compilación, que convierte el código que escribes a </a:t>
            </a:r>
            <a:r>
              <a:rPr lang="es-ES" b="1" dirty="0"/>
              <a:t>lenguaje de máquina</a:t>
            </a:r>
            <a:r>
              <a:rPr lang="es-ES" dirty="0"/>
              <a:t>. Un </a:t>
            </a:r>
            <a:r>
              <a:rPr lang="es-ES" b="1" dirty="0"/>
              <a:t>lenguaje interpretado</a:t>
            </a:r>
            <a:r>
              <a:rPr lang="es-ES" dirty="0"/>
              <a:t>, por otro lado, es convertido a </a:t>
            </a:r>
            <a:r>
              <a:rPr lang="es-ES" b="1" dirty="0"/>
              <a:t>lenguaje de máquina</a:t>
            </a:r>
            <a:r>
              <a:rPr lang="es-ES" dirty="0"/>
              <a:t> a medida que es ejecutado.</a:t>
            </a:r>
            <a:endParaRPr lang="en-US" dirty="0"/>
          </a:p>
        </p:txBody>
      </p:sp>
    </p:spTree>
    <p:extLst>
      <p:ext uri="{BB962C8B-B14F-4D97-AF65-F5344CB8AC3E}">
        <p14:creationId xmlns:p14="http://schemas.microsoft.com/office/powerpoint/2010/main" val="801570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VENTAJAS</a:t>
            </a:r>
            <a:endParaRPr lang="en-US" dirty="0"/>
          </a:p>
        </p:txBody>
      </p:sp>
      <p:sp>
        <p:nvSpPr>
          <p:cNvPr id="3" name="Marcador de contenido 2"/>
          <p:cNvSpPr>
            <a:spLocks noGrp="1"/>
          </p:cNvSpPr>
          <p:nvPr>
            <p:ph idx="1"/>
          </p:nvPr>
        </p:nvSpPr>
        <p:spPr>
          <a:xfrm>
            <a:off x="531812" y="1905000"/>
            <a:ext cx="10820399" cy="4572000"/>
          </a:xfrm>
        </p:spPr>
        <p:txBody>
          <a:bodyPr>
            <a:normAutofit/>
          </a:bodyPr>
          <a:lstStyle/>
          <a:p>
            <a:r>
              <a:rPr lang="es-ES" sz="2800" dirty="0"/>
              <a:t>Admite la programación con Visual Basic Script lo que facilita su implementación.</a:t>
            </a:r>
          </a:p>
          <a:p>
            <a:r>
              <a:rPr lang="es-ES" sz="2800" dirty="0"/>
              <a:t>Soporta el lenguaje </a:t>
            </a:r>
            <a:r>
              <a:rPr lang="es-ES" sz="2800" dirty="0" err="1"/>
              <a:t>JScript</a:t>
            </a:r>
            <a:r>
              <a:rPr lang="es-ES" sz="2800" dirty="0"/>
              <a:t> de Microsoft (una especia de </a:t>
            </a:r>
            <a:r>
              <a:rPr lang="es-ES" sz="2800" dirty="0" err="1"/>
              <a:t>Javascript</a:t>
            </a:r>
            <a:r>
              <a:rPr lang="es-ES" sz="2800" dirty="0"/>
              <a:t>).</a:t>
            </a:r>
          </a:p>
          <a:p>
            <a:r>
              <a:rPr lang="es-ES" sz="2800" dirty="0"/>
              <a:t>El lenguaje ASP.NET soporta programación C#, VB.NET y J#. Es un lenguaje completamente orientado a objetos.</a:t>
            </a:r>
          </a:p>
          <a:p>
            <a:r>
              <a:rPr lang="es-ES" sz="2800" dirty="0"/>
              <a:t>Se comunica de forma impecable con las bases de datos SQL Server.</a:t>
            </a:r>
          </a:p>
          <a:p>
            <a:r>
              <a:rPr lang="es-ES" sz="2800" dirty="0"/>
              <a:t>ASP.NET ha incrementado notablemente la velocidad y seguridad de los sistemas frente a su hermano mayor ASP.</a:t>
            </a:r>
          </a:p>
          <a:p>
            <a:endParaRPr lang="en-US" sz="2800" dirty="0"/>
          </a:p>
        </p:txBody>
      </p:sp>
    </p:spTree>
    <p:extLst>
      <p:ext uri="{BB962C8B-B14F-4D97-AF65-F5344CB8AC3E}">
        <p14:creationId xmlns:p14="http://schemas.microsoft.com/office/powerpoint/2010/main" val="3680832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DESVENTAJAS</a:t>
            </a:r>
            <a:endParaRPr lang="en-US" dirty="0"/>
          </a:p>
        </p:txBody>
      </p:sp>
      <p:sp>
        <p:nvSpPr>
          <p:cNvPr id="3" name="Marcador de contenido 2"/>
          <p:cNvSpPr>
            <a:spLocks noGrp="1"/>
          </p:cNvSpPr>
          <p:nvPr>
            <p:ph idx="1"/>
          </p:nvPr>
        </p:nvSpPr>
        <p:spPr>
          <a:xfrm>
            <a:off x="531812" y="1752600"/>
            <a:ext cx="10972800" cy="4800600"/>
          </a:xfrm>
        </p:spPr>
        <p:txBody>
          <a:bodyPr>
            <a:normAutofit/>
          </a:bodyPr>
          <a:lstStyle/>
          <a:p>
            <a:r>
              <a:rPr lang="es-ES" sz="3600" dirty="0" smtClean="0"/>
              <a:t>No </a:t>
            </a:r>
            <a:r>
              <a:rPr lang="es-ES" sz="3600" dirty="0"/>
              <a:t>es fácil de leer e interpretar, se necesita escribir más código para hacer lo mismo que con otros lenguajes como el PHP.</a:t>
            </a:r>
          </a:p>
          <a:p>
            <a:r>
              <a:rPr lang="es-ES" sz="3600" dirty="0"/>
              <a:t>Muchos hostings y alojamientos web no lo soportan por su alto coste. ASP.NET necesita tener instalado IIS con el Framework </a:t>
            </a:r>
            <a:r>
              <a:rPr lang="es-ES" sz="3600" dirty="0" err="1"/>
              <a:t>.Net</a:t>
            </a:r>
            <a:r>
              <a:rPr lang="es-ES" sz="3600" dirty="0"/>
              <a:t>.</a:t>
            </a:r>
          </a:p>
          <a:p>
            <a:r>
              <a:rPr lang="es-ES" sz="3600" dirty="0"/>
              <a:t>El consumo de recursos de ASP.NET es importante por lo que se requieren servidores de mayor capacidad.</a:t>
            </a:r>
          </a:p>
          <a:p>
            <a:endParaRPr lang="en-US" sz="3600" dirty="0"/>
          </a:p>
        </p:txBody>
      </p:sp>
    </p:spTree>
    <p:extLst>
      <p:ext uri="{BB962C8B-B14F-4D97-AF65-F5344CB8AC3E}">
        <p14:creationId xmlns:p14="http://schemas.microsoft.com/office/powerpoint/2010/main" val="88984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446212" y="304800"/>
            <a:ext cx="9144001" cy="685800"/>
          </a:xfrm>
        </p:spPr>
        <p:txBody>
          <a:bodyPr rtlCol="0"/>
          <a:lstStyle/>
          <a:p>
            <a:pPr algn="ctr" rtl="0"/>
            <a:r>
              <a:rPr lang="es-ES" dirty="0" smtClean="0"/>
              <a:t>Tecnologías de desarrollo web </a:t>
            </a:r>
            <a:endParaRPr lang="es-ES" dirty="0"/>
          </a:p>
        </p:txBody>
      </p:sp>
      <p:graphicFrame>
        <p:nvGraphicFramePr>
          <p:cNvPr id="2" name="Diagrama 1"/>
          <p:cNvGraphicFramePr/>
          <p:nvPr>
            <p:extLst/>
          </p:nvPr>
        </p:nvGraphicFramePr>
        <p:xfrm>
          <a:off x="531812" y="1219200"/>
          <a:ext cx="46482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a 4"/>
          <p:cNvGraphicFramePr/>
          <p:nvPr>
            <p:extLst/>
          </p:nvPr>
        </p:nvGraphicFramePr>
        <p:xfrm>
          <a:off x="6932612" y="1219200"/>
          <a:ext cx="4724400" cy="5334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146"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65612" y="1143000"/>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46172" y="2057400"/>
            <a:ext cx="1133670" cy="1133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140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a:t>¿</a:t>
            </a:r>
            <a:r>
              <a:rPr lang="en-US" dirty="0" err="1"/>
              <a:t>Qué</a:t>
            </a:r>
            <a:r>
              <a:rPr lang="en-US" dirty="0"/>
              <a:t> </a:t>
            </a:r>
            <a:r>
              <a:rPr lang="en-US" dirty="0" err="1"/>
              <a:t>es</a:t>
            </a:r>
            <a:r>
              <a:rPr lang="en-US" dirty="0"/>
              <a:t> PHP?</a:t>
            </a:r>
            <a:br>
              <a:rPr lang="en-US" dirty="0"/>
            </a:br>
            <a:endParaRPr lang="en-US" dirty="0"/>
          </a:p>
        </p:txBody>
      </p:sp>
      <p:sp>
        <p:nvSpPr>
          <p:cNvPr id="3" name="Marcador de contenido 2"/>
          <p:cNvSpPr>
            <a:spLocks noGrp="1"/>
          </p:cNvSpPr>
          <p:nvPr>
            <p:ph idx="1"/>
          </p:nvPr>
        </p:nvSpPr>
        <p:spPr/>
        <p:txBody>
          <a:bodyPr>
            <a:noAutofit/>
          </a:bodyPr>
          <a:lstStyle/>
          <a:p>
            <a:r>
              <a:rPr lang="es-ES" sz="3600" dirty="0"/>
              <a:t>PHP (acrónimo recursivo de PHP: </a:t>
            </a:r>
            <a:r>
              <a:rPr lang="es-ES" sz="3600" dirty="0" err="1"/>
              <a:t>Hypertext</a:t>
            </a:r>
            <a:r>
              <a:rPr lang="es-ES" sz="3600" dirty="0"/>
              <a:t> </a:t>
            </a:r>
            <a:r>
              <a:rPr lang="es-ES" sz="3600" dirty="0" err="1"/>
              <a:t>Preprocessor</a:t>
            </a:r>
            <a:r>
              <a:rPr lang="es-ES" sz="3600" dirty="0"/>
              <a:t>) es un lenguaje de código abierto muy popular especialmente adecuado para el desarrollo web y que puede ser incrustado en HTML.</a:t>
            </a:r>
          </a:p>
          <a:p>
            <a:endParaRPr lang="es-ES" sz="3600" dirty="0"/>
          </a:p>
          <a:p>
            <a:r>
              <a:rPr lang="es-ES" sz="3600" dirty="0"/>
              <a:t>Bien, pero ¿qué significa realmente? Un ejemplo nos aclarará las cosas:</a:t>
            </a:r>
            <a:endParaRPr lang="en-US" sz="3600" dirty="0"/>
          </a:p>
        </p:txBody>
      </p:sp>
      <p:pic>
        <p:nvPicPr>
          <p:cNvPr id="1026" name="Picture 2" descr="PHP-logo.sv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49227" y="228601"/>
            <a:ext cx="2615154" cy="1412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2589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smtClean="0"/>
              <a:t>PHP</a:t>
            </a:r>
            <a:endParaRPr lang="en-US" dirty="0"/>
          </a:p>
        </p:txBody>
      </p:sp>
      <p:sp>
        <p:nvSpPr>
          <p:cNvPr id="3" name="Marcador de contenido 2"/>
          <p:cNvSpPr>
            <a:spLocks noGrp="1"/>
          </p:cNvSpPr>
          <p:nvPr>
            <p:ph idx="1"/>
          </p:nvPr>
        </p:nvSpPr>
        <p:spPr/>
        <p:txBody>
          <a:bodyPr>
            <a:normAutofit/>
          </a:bodyPr>
          <a:lstStyle/>
          <a:p>
            <a:r>
              <a:rPr lang="es-ES" sz="3200" dirty="0"/>
              <a:t>Lo que distingue a PHP de algo del lado del cliente como </a:t>
            </a:r>
            <a:r>
              <a:rPr lang="es-ES" sz="3200" dirty="0" err="1"/>
              <a:t>Javascript</a:t>
            </a:r>
            <a:r>
              <a:rPr lang="es-ES" sz="3200" dirty="0"/>
              <a:t> es que el código es ejecutado en el servidor, generando HTML y enviándolo al cliente. El cliente recibirá el resultado de ejecutar el script, aunque no se sabrá el código subyacente que era. El servidor web puede ser configurado incluso para que procese todos los ficheros HTML con PHP, por lo que no hay manera de que los usuarios puedan saber qué se tiene debajo de la manga.</a:t>
            </a:r>
            <a:endParaRPr lang="en-US" sz="3200" dirty="0"/>
          </a:p>
        </p:txBody>
      </p:sp>
    </p:spTree>
    <p:extLst>
      <p:ext uri="{BB962C8B-B14F-4D97-AF65-F5344CB8AC3E}">
        <p14:creationId xmlns:p14="http://schemas.microsoft.com/office/powerpoint/2010/main" val="2429409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Ejemplo #1 Un ejemplo introductorio</a:t>
            </a:r>
            <a:endParaRPr lang="en-US" dirty="0"/>
          </a:p>
        </p:txBody>
      </p:sp>
      <p:pic>
        <p:nvPicPr>
          <p:cNvPr id="4" name="Marcador de contenido 3"/>
          <p:cNvPicPr>
            <a:picLocks noGrp="1" noChangeAspect="1"/>
          </p:cNvPicPr>
          <p:nvPr>
            <p:ph idx="1"/>
          </p:nvPr>
        </p:nvPicPr>
        <p:blipFill rotWithShape="1">
          <a:blip r:embed="rId2"/>
          <a:srcRect t="48913" b="20108"/>
          <a:stretch/>
        </p:blipFill>
        <p:spPr>
          <a:xfrm>
            <a:off x="2208212" y="3048000"/>
            <a:ext cx="6629400" cy="1447800"/>
          </a:xfrm>
          <a:prstGeom prst="rect">
            <a:avLst/>
          </a:prstGeom>
        </p:spPr>
      </p:pic>
    </p:spTree>
    <p:extLst>
      <p:ext uri="{BB962C8B-B14F-4D97-AF65-F5344CB8AC3E}">
        <p14:creationId xmlns:p14="http://schemas.microsoft.com/office/powerpoint/2010/main" val="2922535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522413" y="304801"/>
            <a:ext cx="9134391" cy="5715000"/>
          </a:xfrm>
        </p:spPr>
        <p:txBody>
          <a:bodyPr>
            <a:noAutofit/>
          </a:bodyPr>
          <a:lstStyle/>
          <a:p>
            <a:r>
              <a:rPr lang="es-ES" sz="4400" dirty="0"/>
              <a:t>Lo mejor de utilizar PHP es su extrema simplicidad para el principiante, pero a su vez ofrece muchas características avanzadas para los programadores profesionales. No sienta miedo de leer la larga lista de características de PHP. En unas pocas horas podrá empezar a escribir sus primeros scripts.</a:t>
            </a:r>
            <a:endParaRPr lang="en-US" sz="4400" dirty="0"/>
          </a:p>
        </p:txBody>
      </p:sp>
    </p:spTree>
    <p:extLst>
      <p:ext uri="{BB962C8B-B14F-4D97-AF65-F5344CB8AC3E}">
        <p14:creationId xmlns:p14="http://schemas.microsoft.com/office/powerpoint/2010/main" val="1411466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22413" y="381000"/>
            <a:ext cx="9144001" cy="914400"/>
          </a:xfrm>
        </p:spPr>
        <p:txBody>
          <a:bodyPr anchor="t"/>
          <a:lstStyle/>
          <a:p>
            <a:pPr algn="ctr"/>
            <a:r>
              <a:rPr lang="en-US" dirty="0" smtClean="0"/>
              <a:t>VENTAJAS </a:t>
            </a:r>
            <a:endParaRPr lang="en-US" dirty="0"/>
          </a:p>
        </p:txBody>
      </p:sp>
      <p:sp>
        <p:nvSpPr>
          <p:cNvPr id="3" name="Marcador de contenido 2"/>
          <p:cNvSpPr>
            <a:spLocks noGrp="1"/>
          </p:cNvSpPr>
          <p:nvPr>
            <p:ph idx="1"/>
          </p:nvPr>
        </p:nvSpPr>
        <p:spPr>
          <a:xfrm>
            <a:off x="760413" y="1447801"/>
            <a:ext cx="9982200" cy="5029200"/>
          </a:xfrm>
        </p:spPr>
        <p:txBody>
          <a:bodyPr>
            <a:normAutofit fontScale="92500" lnSpcReduction="20000"/>
          </a:bodyPr>
          <a:lstStyle/>
          <a:p>
            <a:r>
              <a:rPr lang="es-ES" dirty="0"/>
              <a:t>Es un lenguaje sencillo y fácil de estudiar y aprender.</a:t>
            </a:r>
          </a:p>
          <a:p>
            <a:r>
              <a:rPr lang="es-ES" dirty="0"/>
              <a:t>Una de sus características es la rapidez.</a:t>
            </a:r>
          </a:p>
          <a:p>
            <a:r>
              <a:rPr lang="es-ES" dirty="0"/>
              <a:t>Lo soportan la mayoría de las plataformas de alojamiento web.</a:t>
            </a:r>
          </a:p>
          <a:p>
            <a:r>
              <a:rPr lang="es-ES" dirty="0"/>
              <a:t>Tiene ciertas características de los lenguajes orientados a objetos como la utilización de clases y herencias.</a:t>
            </a:r>
          </a:p>
          <a:p>
            <a:r>
              <a:rPr lang="es-ES" dirty="0"/>
              <a:t>Puede mezclarse con código HTML, aunque esto dificulta su lectura.</a:t>
            </a:r>
          </a:p>
          <a:p>
            <a:r>
              <a:rPr lang="es-ES" dirty="0"/>
              <a:t>Puede manejar ficheros y conectarse a distintas bases de datos (</a:t>
            </a:r>
            <a:r>
              <a:rPr lang="es-ES" dirty="0" err="1"/>
              <a:t>MySQL</a:t>
            </a:r>
            <a:r>
              <a:rPr lang="es-ES" dirty="0"/>
              <a:t>, Oracle, SQL Server, </a:t>
            </a:r>
            <a:r>
              <a:rPr lang="es-ES" dirty="0" err="1"/>
              <a:t>Informix</a:t>
            </a:r>
            <a:r>
              <a:rPr lang="es-ES" dirty="0"/>
              <a:t>, </a:t>
            </a:r>
            <a:r>
              <a:rPr lang="es-ES" dirty="0" err="1"/>
              <a:t>PostgreSQL</a:t>
            </a:r>
            <a:r>
              <a:rPr lang="es-ES" dirty="0"/>
              <a:t>, etcétera).</a:t>
            </a:r>
          </a:p>
          <a:p>
            <a:r>
              <a:rPr lang="es-ES" dirty="0" smtClean="0"/>
              <a:t>El </a:t>
            </a:r>
            <a:r>
              <a:rPr lang="es-ES" dirty="0"/>
              <a:t>software que permite soportarlo en los servidores de hosting es libre y gratuito.</a:t>
            </a:r>
          </a:p>
          <a:p>
            <a:r>
              <a:rPr lang="es-ES" dirty="0"/>
              <a:t>Está en continuo desarrollo y soporta numerosas funcionalidades.</a:t>
            </a:r>
          </a:p>
          <a:p>
            <a:r>
              <a:rPr lang="es-ES" dirty="0"/>
              <a:t>Existe numerosa documentación sobre el lenguaje en Internet por lo que es relativamente sencillo resolver los problemas que nos puedan surgir durante el desarrollo de un sitio web.</a:t>
            </a:r>
          </a:p>
          <a:p>
            <a:endParaRPr lang="en-US" dirty="0"/>
          </a:p>
        </p:txBody>
      </p:sp>
    </p:spTree>
    <p:extLst>
      <p:ext uri="{BB962C8B-B14F-4D97-AF65-F5344CB8AC3E}">
        <p14:creationId xmlns:p14="http://schemas.microsoft.com/office/powerpoint/2010/main" val="3289946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DESVENTAJAS</a:t>
            </a:r>
            <a:endParaRPr lang="en-US" dirty="0"/>
          </a:p>
        </p:txBody>
      </p:sp>
      <p:sp>
        <p:nvSpPr>
          <p:cNvPr id="3" name="Marcador de contenido 2"/>
          <p:cNvSpPr>
            <a:spLocks noGrp="1"/>
          </p:cNvSpPr>
          <p:nvPr>
            <p:ph idx="1"/>
          </p:nvPr>
        </p:nvSpPr>
        <p:spPr/>
        <p:txBody>
          <a:bodyPr>
            <a:normAutofit/>
          </a:bodyPr>
          <a:lstStyle/>
          <a:p>
            <a:r>
              <a:rPr lang="es-ES" sz="2800" dirty="0"/>
              <a:t>Para poder ver y testear las páginas que vayamos creando es necesario disponer de un servidor web que soporte PHP.</a:t>
            </a:r>
          </a:p>
          <a:p>
            <a:r>
              <a:rPr lang="es-ES" sz="2800" dirty="0"/>
              <a:t>Al ser interpretado en el servidor, es más fácil que se colapse cuando el número de peticiones de descarga de páginas aumenta.</a:t>
            </a:r>
          </a:p>
          <a:p>
            <a:r>
              <a:rPr lang="es-ES" sz="2800" dirty="0"/>
              <a:t>Parte del contenido de las páginas puede no ser accesible a los navegadores, dificultando el posicionamiento de las páginas.</a:t>
            </a:r>
          </a:p>
          <a:p>
            <a:endParaRPr lang="en-US" sz="2800" dirty="0"/>
          </a:p>
        </p:txBody>
      </p:sp>
    </p:spTree>
    <p:extLst>
      <p:ext uri="{BB962C8B-B14F-4D97-AF65-F5344CB8AC3E}">
        <p14:creationId xmlns:p14="http://schemas.microsoft.com/office/powerpoint/2010/main" val="2204529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446212" y="304800"/>
            <a:ext cx="9144001" cy="685800"/>
          </a:xfrm>
        </p:spPr>
        <p:txBody>
          <a:bodyPr rtlCol="0"/>
          <a:lstStyle/>
          <a:p>
            <a:pPr algn="ctr" rtl="0"/>
            <a:r>
              <a:rPr lang="es-ES" dirty="0" smtClean="0"/>
              <a:t>Tecnologías de desarrollo web </a:t>
            </a:r>
            <a:endParaRPr lang="es-ES" dirty="0"/>
          </a:p>
        </p:txBody>
      </p:sp>
      <p:graphicFrame>
        <p:nvGraphicFramePr>
          <p:cNvPr id="2" name="Diagrama 1"/>
          <p:cNvGraphicFramePr/>
          <p:nvPr>
            <p:extLst/>
          </p:nvPr>
        </p:nvGraphicFramePr>
        <p:xfrm>
          <a:off x="531812" y="1219200"/>
          <a:ext cx="46482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a 4"/>
          <p:cNvGraphicFramePr/>
          <p:nvPr>
            <p:extLst/>
          </p:nvPr>
        </p:nvGraphicFramePr>
        <p:xfrm>
          <a:off x="6932612" y="1219200"/>
          <a:ext cx="4724400" cy="5334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146"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65612" y="1143000"/>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46172" y="2057400"/>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77395" y="2971800"/>
            <a:ext cx="1133670" cy="1133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536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smtClean="0"/>
              <a:t>VENTAJA</a:t>
            </a:r>
            <a:endParaRPr lang="en-US" dirty="0"/>
          </a:p>
        </p:txBody>
      </p:sp>
      <p:sp>
        <p:nvSpPr>
          <p:cNvPr id="3" name="Marcador de contenido 2"/>
          <p:cNvSpPr>
            <a:spLocks noGrp="1"/>
          </p:cNvSpPr>
          <p:nvPr>
            <p:ph idx="1"/>
          </p:nvPr>
        </p:nvSpPr>
        <p:spPr/>
        <p:txBody>
          <a:bodyPr>
            <a:normAutofit/>
          </a:bodyPr>
          <a:lstStyle/>
          <a:p>
            <a:r>
              <a:rPr lang="es-ES" sz="3200" dirty="0"/>
              <a:t>En general, </a:t>
            </a:r>
            <a:r>
              <a:rPr lang="es-ES" sz="3200" b="1" dirty="0"/>
              <a:t>el ciclo de desarrollo (el tiempo entre el momento en que escribes el código y lo pruebas) es más rápido en un lenguaje interpretado</a:t>
            </a:r>
            <a:r>
              <a:rPr lang="es-ES" sz="3200" dirty="0"/>
              <a:t>. Eso se debe a que en lenguajes compilados es necesario realizar el proceso de compilación cada vez que cambias el código fuente, aunque con herramientas adicionales se puede automatizar.</a:t>
            </a:r>
            <a:endParaRPr lang="en-US" sz="3200" dirty="0"/>
          </a:p>
        </p:txBody>
      </p:sp>
    </p:spTree>
    <p:extLst>
      <p:ext uri="{BB962C8B-B14F-4D97-AF65-F5344CB8AC3E}">
        <p14:creationId xmlns:p14="http://schemas.microsoft.com/office/powerpoint/2010/main" val="3713879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22413" y="381000"/>
            <a:ext cx="9144001" cy="1371600"/>
          </a:xfrm>
        </p:spPr>
        <p:txBody>
          <a:bodyPr/>
          <a:lstStyle/>
          <a:p>
            <a:pPr algn="ctr"/>
            <a:r>
              <a:rPr lang="en-US" dirty="0" smtClean="0"/>
              <a:t>PERL</a:t>
            </a:r>
            <a:endParaRPr lang="en-US" dirty="0"/>
          </a:p>
        </p:txBody>
      </p:sp>
      <p:sp>
        <p:nvSpPr>
          <p:cNvPr id="3" name="Marcador de contenido 2"/>
          <p:cNvSpPr>
            <a:spLocks noGrp="1"/>
          </p:cNvSpPr>
          <p:nvPr>
            <p:ph idx="1"/>
          </p:nvPr>
        </p:nvSpPr>
        <p:spPr/>
        <p:txBody>
          <a:bodyPr/>
          <a:lstStyle/>
          <a:p>
            <a:r>
              <a:rPr lang="es-ES" dirty="0"/>
              <a:t>Perl es un lenguaje de programación interpretado , gratuito y de código abierto desarrollado por primera vez por Larry Wall en 1987 . Es muy similar en estructura al lenguaje C . Perl es uno de los lenguajes más utilizados en la escritura de scripts </a:t>
            </a:r>
            <a:r>
              <a:rPr lang="es-ES" dirty="0" smtClean="0"/>
              <a:t>,para </a:t>
            </a:r>
            <a:r>
              <a:rPr lang="es-ES" dirty="0"/>
              <a:t>aplicaciones de Internet y páginas web . A continuación se muestra un ejemplo de un script de Perl que imprime "</a:t>
            </a:r>
            <a:r>
              <a:rPr lang="es-ES" dirty="0" err="1"/>
              <a:t>Hello</a:t>
            </a:r>
            <a:r>
              <a:rPr lang="es-ES" dirty="0"/>
              <a:t> </a:t>
            </a:r>
            <a:r>
              <a:rPr lang="es-ES" dirty="0" err="1"/>
              <a:t>World</a:t>
            </a:r>
            <a:r>
              <a:rPr lang="es-ES" dirty="0"/>
              <a:t>!".</a:t>
            </a:r>
            <a:endParaRPr lang="en-US" dirty="0"/>
          </a:p>
        </p:txBody>
      </p:sp>
      <p:pic>
        <p:nvPicPr>
          <p:cNvPr id="4" name="Imagen 3"/>
          <p:cNvPicPr>
            <a:picLocks noChangeAspect="1"/>
          </p:cNvPicPr>
          <p:nvPr/>
        </p:nvPicPr>
        <p:blipFill rotWithShape="1">
          <a:blip r:embed="rId2"/>
          <a:srcRect l="1633" t="-1" b="3226"/>
          <a:stretch/>
        </p:blipFill>
        <p:spPr>
          <a:xfrm>
            <a:off x="4113212" y="4572000"/>
            <a:ext cx="4591050" cy="1143000"/>
          </a:xfrm>
          <a:prstGeom prst="rect">
            <a:avLst/>
          </a:prstGeom>
        </p:spPr>
      </p:pic>
    </p:spTree>
    <p:extLst>
      <p:ext uri="{BB962C8B-B14F-4D97-AF65-F5344CB8AC3E}">
        <p14:creationId xmlns:p14="http://schemas.microsoft.com/office/powerpoint/2010/main" val="4116878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a:t>VENTAJAS</a:t>
            </a:r>
          </a:p>
        </p:txBody>
      </p:sp>
      <p:sp>
        <p:nvSpPr>
          <p:cNvPr id="3" name="Marcador de contenido 2"/>
          <p:cNvSpPr>
            <a:spLocks noGrp="1"/>
          </p:cNvSpPr>
          <p:nvPr>
            <p:ph idx="1"/>
          </p:nvPr>
        </p:nvSpPr>
        <p:spPr/>
        <p:txBody>
          <a:bodyPr/>
          <a:lstStyle/>
          <a:p>
            <a:r>
              <a:rPr lang="es-ES" dirty="0"/>
              <a:t>Las principales ventajas de utilizar </a:t>
            </a:r>
            <a:r>
              <a:rPr lang="es-ES" b="1" dirty="0"/>
              <a:t>Perl</a:t>
            </a:r>
            <a:r>
              <a:rPr lang="es-ES" dirty="0"/>
              <a:t> se encuentran justamente en los objetivos que se </a:t>
            </a:r>
            <a:br>
              <a:rPr lang="es-ES" dirty="0"/>
            </a:br>
            <a:r>
              <a:rPr lang="es-ES" dirty="0"/>
              <a:t>tenían cuando se creo el lenguaje</a:t>
            </a:r>
            <a:r>
              <a:rPr lang="es-ES" b="1" dirty="0"/>
              <a:t>:</a:t>
            </a:r>
            <a:r>
              <a:rPr lang="es-ES" dirty="0"/>
              <a:t> </a:t>
            </a:r>
            <a:r>
              <a:rPr lang="es-ES" b="1" dirty="0"/>
              <a:t>Perl</a:t>
            </a:r>
            <a:r>
              <a:rPr lang="es-ES" dirty="0"/>
              <a:t> es un eficiente, completo y fácil de usar</a:t>
            </a:r>
            <a:r>
              <a:rPr lang="es-ES" b="1" dirty="0" smtClean="0"/>
              <a:t>.</a:t>
            </a:r>
          </a:p>
          <a:p>
            <a:r>
              <a:rPr lang="es-ES" dirty="0"/>
              <a:t>Otra de las ventajas de</a:t>
            </a:r>
            <a:r>
              <a:rPr lang="es-ES" b="1" dirty="0"/>
              <a:t> Perl</a:t>
            </a:r>
            <a:r>
              <a:rPr lang="es-ES" dirty="0"/>
              <a:t> está en la cantidad de aplicaciones que se le pueden dar al </a:t>
            </a:r>
            <a:br>
              <a:rPr lang="es-ES" dirty="0"/>
            </a:br>
            <a:r>
              <a:rPr lang="es-ES" dirty="0"/>
              <a:t>lenguaje en campos como la administración de sistemas, aplicaciones web, entre otros</a:t>
            </a:r>
            <a:r>
              <a:rPr lang="es-ES" b="1" dirty="0" smtClean="0"/>
              <a:t>.	</a:t>
            </a:r>
            <a:endParaRPr lang="en-US" dirty="0"/>
          </a:p>
        </p:txBody>
      </p:sp>
    </p:spTree>
    <p:extLst>
      <p:ext uri="{BB962C8B-B14F-4D97-AF65-F5344CB8AC3E}">
        <p14:creationId xmlns:p14="http://schemas.microsoft.com/office/powerpoint/2010/main" val="2502454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smtClean="0"/>
              <a:t>VENTAJAS</a:t>
            </a:r>
            <a:endParaRPr lang="en-US" dirty="0"/>
          </a:p>
        </p:txBody>
      </p:sp>
      <p:sp>
        <p:nvSpPr>
          <p:cNvPr id="3" name="Marcador de contenido 2"/>
          <p:cNvSpPr>
            <a:spLocks noGrp="1"/>
          </p:cNvSpPr>
          <p:nvPr>
            <p:ph idx="1"/>
          </p:nvPr>
        </p:nvSpPr>
        <p:spPr/>
        <p:txBody>
          <a:bodyPr>
            <a:noAutofit/>
          </a:bodyPr>
          <a:lstStyle/>
          <a:p>
            <a:r>
              <a:rPr lang="es-ES" sz="3600" dirty="0"/>
              <a:t>Además , el hecho de que</a:t>
            </a:r>
            <a:r>
              <a:rPr lang="es-ES" sz="3600" b="1" dirty="0"/>
              <a:t> Perl </a:t>
            </a:r>
            <a:r>
              <a:rPr lang="es-ES" sz="3600" dirty="0"/>
              <a:t>esté disponible para gran cantidad de sistemas operativos, </a:t>
            </a:r>
            <a:br>
              <a:rPr lang="es-ES" sz="3600" dirty="0"/>
            </a:br>
            <a:r>
              <a:rPr lang="es-ES" sz="3600" dirty="0"/>
              <a:t>lo hacen un lenguaje accesible a cualquier usuario, sirviendo esto para extender la comunidad </a:t>
            </a:r>
            <a:br>
              <a:rPr lang="es-ES" sz="3600" dirty="0"/>
            </a:br>
            <a:r>
              <a:rPr lang="es-ES" sz="3600" dirty="0"/>
              <a:t>que existe acreedor del lenguaje y así convertir a  </a:t>
            </a:r>
            <a:r>
              <a:rPr lang="es-ES" sz="3600" b="1" dirty="0"/>
              <a:t>Perl</a:t>
            </a:r>
            <a:r>
              <a:rPr lang="es-ES" sz="3600" dirty="0"/>
              <a:t> en un lenguaje muy usado y muy </a:t>
            </a:r>
            <a:br>
              <a:rPr lang="es-ES" sz="3600" dirty="0"/>
            </a:br>
            <a:r>
              <a:rPr lang="es-ES" sz="3600" dirty="0"/>
              <a:t>confiable.</a:t>
            </a:r>
            <a:endParaRPr lang="en-US" sz="3600" dirty="0"/>
          </a:p>
        </p:txBody>
      </p:sp>
    </p:spTree>
    <p:extLst>
      <p:ext uri="{BB962C8B-B14F-4D97-AF65-F5344CB8AC3E}">
        <p14:creationId xmlns:p14="http://schemas.microsoft.com/office/powerpoint/2010/main" val="1964108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smtClean="0"/>
              <a:t>DESVENTAJAS</a:t>
            </a:r>
            <a:endParaRPr lang="en-US" dirty="0"/>
          </a:p>
        </p:txBody>
      </p:sp>
      <p:sp>
        <p:nvSpPr>
          <p:cNvPr id="3" name="Marcador de contenido 2"/>
          <p:cNvSpPr>
            <a:spLocks noGrp="1"/>
          </p:cNvSpPr>
          <p:nvPr>
            <p:ph idx="1"/>
          </p:nvPr>
        </p:nvSpPr>
        <p:spPr>
          <a:xfrm>
            <a:off x="760413" y="1904999"/>
            <a:ext cx="10515600" cy="4114801"/>
          </a:xfrm>
        </p:spPr>
        <p:txBody>
          <a:bodyPr>
            <a:normAutofit/>
          </a:bodyPr>
          <a:lstStyle/>
          <a:p>
            <a:r>
              <a:rPr lang="es-ES" sz="3200" dirty="0"/>
              <a:t>La principal desventaja de</a:t>
            </a:r>
            <a:r>
              <a:rPr lang="es-ES" sz="3200" b="1" dirty="0"/>
              <a:t> Perl</a:t>
            </a:r>
            <a:r>
              <a:rPr lang="es-ES" sz="3200" dirty="0"/>
              <a:t> se encuentra en el tiempo de ejecución de un programa, ya que </a:t>
            </a:r>
            <a:br>
              <a:rPr lang="es-ES" sz="3200" dirty="0"/>
            </a:br>
            <a:r>
              <a:rPr lang="es-ES" sz="3200" dirty="0"/>
              <a:t>un programa </a:t>
            </a:r>
            <a:r>
              <a:rPr lang="es-ES" sz="3200" b="1" dirty="0"/>
              <a:t>Perl</a:t>
            </a:r>
            <a:r>
              <a:rPr lang="es-ES" sz="3200" dirty="0"/>
              <a:t> es compilado cada vez que se ejecuta, por lo que puede resultar más lento </a:t>
            </a:r>
            <a:br>
              <a:rPr lang="es-ES" sz="3200" dirty="0"/>
            </a:br>
            <a:r>
              <a:rPr lang="es-ES" sz="3200" dirty="0"/>
              <a:t>que un programa similar escrito en otro lenguaje. Sin embargo, se han implementado técnicas </a:t>
            </a:r>
            <a:br>
              <a:rPr lang="es-ES" sz="3200" dirty="0"/>
            </a:br>
            <a:r>
              <a:rPr lang="es-ES" sz="3200" dirty="0"/>
              <a:t>para mejorar esta situación como guardar el compilado del programa en memoria y retrasar la </a:t>
            </a:r>
            <a:br>
              <a:rPr lang="es-ES" sz="3200" dirty="0"/>
            </a:br>
            <a:r>
              <a:rPr lang="es-ES" sz="3200" dirty="0"/>
              <a:t>compilación hasta que sea necesitada.</a:t>
            </a:r>
            <a:endParaRPr lang="en-US" sz="3200" dirty="0"/>
          </a:p>
        </p:txBody>
      </p:sp>
    </p:spTree>
    <p:extLst>
      <p:ext uri="{BB962C8B-B14F-4D97-AF65-F5344CB8AC3E}">
        <p14:creationId xmlns:p14="http://schemas.microsoft.com/office/powerpoint/2010/main" val="1963334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446212" y="304800"/>
            <a:ext cx="9144001" cy="685800"/>
          </a:xfrm>
        </p:spPr>
        <p:txBody>
          <a:bodyPr rtlCol="0"/>
          <a:lstStyle/>
          <a:p>
            <a:pPr algn="ctr" rtl="0"/>
            <a:r>
              <a:rPr lang="es-ES" dirty="0" smtClean="0"/>
              <a:t>Tecnologías de desarrollo web </a:t>
            </a:r>
            <a:endParaRPr lang="es-ES" dirty="0"/>
          </a:p>
        </p:txBody>
      </p:sp>
      <p:graphicFrame>
        <p:nvGraphicFramePr>
          <p:cNvPr id="2" name="Diagrama 1"/>
          <p:cNvGraphicFramePr/>
          <p:nvPr>
            <p:extLst/>
          </p:nvPr>
        </p:nvGraphicFramePr>
        <p:xfrm>
          <a:off x="531812" y="1219200"/>
          <a:ext cx="46482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a 4"/>
          <p:cNvGraphicFramePr/>
          <p:nvPr>
            <p:extLst/>
          </p:nvPr>
        </p:nvGraphicFramePr>
        <p:xfrm>
          <a:off x="6932612" y="1219200"/>
          <a:ext cx="4724400" cy="5334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146"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65612" y="1143000"/>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96681" y="2022800"/>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65612" y="2902599"/>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65612" y="3810000"/>
            <a:ext cx="1133670" cy="1133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749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Resultado de imagen para JS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6414" y="76200"/>
            <a:ext cx="1232369" cy="2257776"/>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p:cNvSpPr>
            <a:spLocks noGrp="1"/>
          </p:cNvSpPr>
          <p:nvPr>
            <p:ph idx="1"/>
          </p:nvPr>
        </p:nvSpPr>
        <p:spPr>
          <a:xfrm>
            <a:off x="531812" y="1905000"/>
            <a:ext cx="10972799" cy="4114800"/>
          </a:xfrm>
        </p:spPr>
        <p:txBody>
          <a:bodyPr>
            <a:noAutofit/>
          </a:bodyPr>
          <a:lstStyle/>
          <a:p>
            <a:r>
              <a:rPr lang="es-ES" sz="4800" dirty="0"/>
              <a:t>JSP (</a:t>
            </a:r>
            <a:r>
              <a:rPr lang="es-ES" sz="4800" b="1" dirty="0"/>
              <a:t>Java Server </a:t>
            </a:r>
            <a:r>
              <a:rPr lang="es-ES" sz="4800" b="1" dirty="0" err="1"/>
              <a:t>Pages</a:t>
            </a:r>
            <a:r>
              <a:rPr lang="es-ES" sz="4800" dirty="0"/>
              <a:t>) es también un lenguaje de programación web que permite la generación de sitios web dinámicos en lenguaje Java. Es un lenguaje soportado por múltiples plataformas y como PHP y ASP se ejecuta en el lado del servidor.</a:t>
            </a:r>
            <a:br>
              <a:rPr lang="es-ES" sz="4800" dirty="0"/>
            </a:br>
            <a:endParaRPr lang="en-US" sz="4800" dirty="0"/>
          </a:p>
        </p:txBody>
      </p:sp>
      <p:sp>
        <p:nvSpPr>
          <p:cNvPr id="2" name="Título 1"/>
          <p:cNvSpPr>
            <a:spLocks noGrp="1"/>
          </p:cNvSpPr>
          <p:nvPr>
            <p:ph type="title"/>
          </p:nvPr>
        </p:nvSpPr>
        <p:spPr/>
        <p:txBody>
          <a:bodyPr anchor="t">
            <a:normAutofit/>
          </a:bodyPr>
          <a:lstStyle/>
          <a:p>
            <a:pPr algn="ctr"/>
            <a:r>
              <a:rPr lang="en-US" sz="7200" dirty="0" smtClean="0"/>
              <a:t>JSP</a:t>
            </a:r>
            <a:endParaRPr lang="en-US" sz="7200" dirty="0"/>
          </a:p>
        </p:txBody>
      </p:sp>
    </p:spTree>
    <p:extLst>
      <p:ext uri="{BB962C8B-B14F-4D97-AF65-F5344CB8AC3E}">
        <p14:creationId xmlns:p14="http://schemas.microsoft.com/office/powerpoint/2010/main" val="3243421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22413" y="381000"/>
            <a:ext cx="9144001" cy="1371600"/>
          </a:xfrm>
        </p:spPr>
        <p:txBody>
          <a:bodyPr anchor="t">
            <a:normAutofit/>
          </a:bodyPr>
          <a:lstStyle/>
          <a:p>
            <a:pPr algn="ctr"/>
            <a:r>
              <a:rPr lang="en-US" sz="8000" dirty="0" smtClean="0"/>
              <a:t>JSP</a:t>
            </a:r>
            <a:endParaRPr lang="en-US" sz="8000" dirty="0"/>
          </a:p>
        </p:txBody>
      </p:sp>
      <p:sp>
        <p:nvSpPr>
          <p:cNvPr id="3" name="Marcador de contenido 2"/>
          <p:cNvSpPr>
            <a:spLocks noGrp="1"/>
          </p:cNvSpPr>
          <p:nvPr>
            <p:ph idx="1"/>
          </p:nvPr>
        </p:nvSpPr>
        <p:spPr>
          <a:xfrm>
            <a:off x="455612" y="1904999"/>
            <a:ext cx="11277599" cy="4114801"/>
          </a:xfrm>
        </p:spPr>
        <p:txBody>
          <a:bodyPr>
            <a:noAutofit/>
          </a:bodyPr>
          <a:lstStyle/>
          <a:p>
            <a:r>
              <a:rPr lang="es-ES" sz="4000" dirty="0"/>
              <a:t>Este lenguaje fue desarrollado por </a:t>
            </a:r>
            <a:r>
              <a:rPr lang="es-ES" sz="4000" dirty="0" err="1"/>
              <a:t>Sun</a:t>
            </a:r>
            <a:r>
              <a:rPr lang="es-ES" sz="4000" dirty="0"/>
              <a:t> Microsystems que fue absorbida por Oracle. Tiene ventajas similares a las de ASP.NET y es un lenguaje, como este último, pensado para desarrollar aplicaciones web complejas y potentes. Las páginas se compilan cuando son solicitadas por primera vez.</a:t>
            </a:r>
            <a:endParaRPr lang="en-US" sz="4000" dirty="0"/>
          </a:p>
        </p:txBody>
      </p:sp>
      <p:pic>
        <p:nvPicPr>
          <p:cNvPr id="5122" name="Picture 2" descr="Resultado de imagen para JS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00842" y="76200"/>
            <a:ext cx="1232369" cy="2257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626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03212" y="304800"/>
            <a:ext cx="11658600" cy="6477000"/>
          </a:xfrm>
        </p:spPr>
        <p:txBody>
          <a:bodyPr>
            <a:noAutofit/>
          </a:bodyPr>
          <a:lstStyle/>
          <a:p>
            <a:r>
              <a:rPr lang="es-ES" sz="4300" dirty="0"/>
              <a:t>El código JSP puede integrarse con el código HTML y la extensión de los archivos de este tipo es .</a:t>
            </a:r>
            <a:r>
              <a:rPr lang="es-ES" sz="4300" dirty="0" err="1"/>
              <a:t>jsp</a:t>
            </a:r>
            <a:r>
              <a:rPr lang="es-ES" sz="4300" dirty="0"/>
              <a:t>.</a:t>
            </a:r>
            <a:br>
              <a:rPr lang="es-ES" sz="4300" dirty="0"/>
            </a:br>
            <a:r>
              <a:rPr lang="es-ES" sz="4300" dirty="0"/>
              <a:t/>
            </a:r>
            <a:br>
              <a:rPr lang="es-ES" sz="4300" dirty="0"/>
            </a:br>
            <a:r>
              <a:rPr lang="es-ES" sz="4300" dirty="0"/>
              <a:t>JSP fue desarrollado por </a:t>
            </a:r>
            <a:r>
              <a:rPr lang="es-ES" sz="4300" dirty="0" err="1"/>
              <a:t>Sun</a:t>
            </a:r>
            <a:r>
              <a:rPr lang="es-ES" sz="4300" dirty="0"/>
              <a:t> Microsystems. Comparte ventajas similares a las de ASP.NET, desarrollado para la creación de aplicaciones web potentes. Posee un motor de páginas basado en los </a:t>
            </a:r>
            <a:r>
              <a:rPr lang="es-ES" sz="4300" dirty="0" err="1"/>
              <a:t>servlets</a:t>
            </a:r>
            <a:r>
              <a:rPr lang="es-ES" sz="4300" dirty="0"/>
              <a:t> de Java. Para su funcionamiento se necesita tener instalado un servidor </a:t>
            </a:r>
            <a:r>
              <a:rPr lang="es-ES" sz="4300" dirty="0" err="1"/>
              <a:t>Tomcat</a:t>
            </a:r>
            <a:r>
              <a:rPr lang="es-ES" sz="4300" dirty="0"/>
              <a:t>.</a:t>
            </a:r>
            <a:endParaRPr lang="en-US" sz="4300" dirty="0"/>
          </a:p>
        </p:txBody>
      </p:sp>
    </p:spTree>
    <p:extLst>
      <p:ext uri="{BB962C8B-B14F-4D97-AF65-F5344CB8AC3E}">
        <p14:creationId xmlns:p14="http://schemas.microsoft.com/office/powerpoint/2010/main" val="2771630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22413" y="381000"/>
            <a:ext cx="9144001" cy="1371600"/>
          </a:xfrm>
        </p:spPr>
        <p:txBody>
          <a:bodyPr anchor="t"/>
          <a:lstStyle/>
          <a:p>
            <a:pPr algn="ctr"/>
            <a:r>
              <a:rPr lang="es-ES" b="1" dirty="0"/>
              <a:t>Ventajas del </a:t>
            </a:r>
            <a:r>
              <a:rPr lang="es-ES" b="1" dirty="0" smtClean="0"/>
              <a:t>JSP</a:t>
            </a:r>
            <a:r>
              <a:rPr lang="es-ES" dirty="0" smtClean="0"/>
              <a:t>:</a:t>
            </a:r>
            <a:endParaRPr lang="en-US" dirty="0"/>
          </a:p>
        </p:txBody>
      </p:sp>
      <p:sp>
        <p:nvSpPr>
          <p:cNvPr id="3" name="Marcador de contenido 2"/>
          <p:cNvSpPr>
            <a:spLocks noGrp="1"/>
          </p:cNvSpPr>
          <p:nvPr>
            <p:ph idx="1"/>
          </p:nvPr>
        </p:nvSpPr>
        <p:spPr/>
        <p:txBody>
          <a:bodyPr>
            <a:noAutofit/>
          </a:bodyPr>
          <a:lstStyle/>
          <a:p>
            <a:r>
              <a:rPr lang="es-ES" sz="4000" dirty="0" smtClean="0"/>
              <a:t>El código </a:t>
            </a:r>
            <a:r>
              <a:rPr lang="es-ES" sz="4000" dirty="0"/>
              <a:t>está bien estructurado y resulta fácil de leer si se conoce bien el lenguaje.</a:t>
            </a:r>
          </a:p>
          <a:p>
            <a:r>
              <a:rPr lang="es-ES" sz="4000" dirty="0"/>
              <a:t>La parte de JSP dinámico se escribe en Java, permitiendo una integración total con módulos Java y la utilización de un motor de páginas basado en </a:t>
            </a:r>
            <a:r>
              <a:rPr lang="es-ES" sz="4000" i="1" dirty="0" err="1"/>
              <a:t>servlets</a:t>
            </a:r>
            <a:r>
              <a:rPr lang="es-ES" sz="4000" dirty="0"/>
              <a:t> de Java.</a:t>
            </a:r>
          </a:p>
          <a:p>
            <a:endParaRPr lang="en-US" sz="4000" dirty="0"/>
          </a:p>
        </p:txBody>
      </p:sp>
    </p:spTree>
    <p:extLst>
      <p:ext uri="{BB962C8B-B14F-4D97-AF65-F5344CB8AC3E}">
        <p14:creationId xmlns:p14="http://schemas.microsoft.com/office/powerpoint/2010/main" val="4223619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chor="t">
            <a:normAutofit/>
          </a:bodyPr>
          <a:lstStyle/>
          <a:p>
            <a:pPr algn="ctr"/>
            <a:r>
              <a:rPr lang="en-US" sz="6000" b="1" dirty="0" err="1"/>
              <a:t>Desventajas</a:t>
            </a:r>
            <a:r>
              <a:rPr lang="en-US" sz="6000" b="1" dirty="0"/>
              <a:t> del JSP</a:t>
            </a:r>
            <a:r>
              <a:rPr lang="en-US" sz="6000" dirty="0"/>
              <a:t>:</a:t>
            </a:r>
          </a:p>
        </p:txBody>
      </p:sp>
      <p:sp>
        <p:nvSpPr>
          <p:cNvPr id="3" name="Marcador de contenido 2"/>
          <p:cNvSpPr>
            <a:spLocks noGrp="1"/>
          </p:cNvSpPr>
          <p:nvPr>
            <p:ph idx="1"/>
          </p:nvPr>
        </p:nvSpPr>
        <p:spPr/>
        <p:txBody>
          <a:bodyPr>
            <a:normAutofit/>
          </a:bodyPr>
          <a:lstStyle/>
          <a:p>
            <a:r>
              <a:rPr lang="es-ES" sz="4400" dirty="0"/>
              <a:t>Es un lenguaje bastante complejo y que requiere bastante tiempo de aprendizaje.</a:t>
            </a:r>
          </a:p>
          <a:p>
            <a:r>
              <a:rPr lang="es-ES" sz="4400" dirty="0"/>
              <a:t>El alojamiento web requiere tener instalado un servidor </a:t>
            </a:r>
            <a:r>
              <a:rPr lang="es-ES" sz="4400" dirty="0" err="1"/>
              <a:t>Tomcat</a:t>
            </a:r>
            <a:r>
              <a:rPr lang="es-ES" sz="4400" dirty="0"/>
              <a:t>.</a:t>
            </a:r>
          </a:p>
          <a:p>
            <a:endParaRPr lang="en-US" sz="4400" dirty="0"/>
          </a:p>
        </p:txBody>
      </p:sp>
    </p:spTree>
    <p:extLst>
      <p:ext uri="{BB962C8B-B14F-4D97-AF65-F5344CB8AC3E}">
        <p14:creationId xmlns:p14="http://schemas.microsoft.com/office/powerpoint/2010/main" val="2792723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smtClean="0"/>
              <a:t>DESVENTAJA</a:t>
            </a:r>
            <a:endParaRPr lang="en-US" dirty="0"/>
          </a:p>
        </p:txBody>
      </p:sp>
      <p:sp>
        <p:nvSpPr>
          <p:cNvPr id="3" name="Marcador de contenido 2"/>
          <p:cNvSpPr>
            <a:spLocks noGrp="1"/>
          </p:cNvSpPr>
          <p:nvPr>
            <p:ph idx="1"/>
          </p:nvPr>
        </p:nvSpPr>
        <p:spPr/>
        <p:txBody>
          <a:bodyPr>
            <a:normAutofit/>
          </a:bodyPr>
          <a:lstStyle/>
          <a:p>
            <a:r>
              <a:rPr lang="es-ES" sz="4000" dirty="0"/>
              <a:t>Otra desventaja de un lenguaje compilado es que cuando compilas un programa debes crear ejecutables para cada uno de los sistemas operativos en los que lo vayas a utilizar. Un ejecutable creado para Linux no va a servir en Windows por ejemplo.</a:t>
            </a:r>
            <a:endParaRPr lang="en-US" sz="4000" dirty="0"/>
          </a:p>
        </p:txBody>
      </p:sp>
    </p:spTree>
    <p:extLst>
      <p:ext uri="{BB962C8B-B14F-4D97-AF65-F5344CB8AC3E}">
        <p14:creationId xmlns:p14="http://schemas.microsoft.com/office/powerpoint/2010/main" val="2808004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446212" y="304800"/>
            <a:ext cx="9144001" cy="685800"/>
          </a:xfrm>
        </p:spPr>
        <p:txBody>
          <a:bodyPr rtlCol="0"/>
          <a:lstStyle/>
          <a:p>
            <a:pPr algn="ctr" rtl="0"/>
            <a:r>
              <a:rPr lang="es-ES" dirty="0" smtClean="0"/>
              <a:t>Tecnologías de desarrollo web </a:t>
            </a:r>
            <a:endParaRPr lang="es-ES" dirty="0"/>
          </a:p>
        </p:txBody>
      </p:sp>
      <p:graphicFrame>
        <p:nvGraphicFramePr>
          <p:cNvPr id="2" name="Diagrama 1"/>
          <p:cNvGraphicFramePr/>
          <p:nvPr>
            <p:extLst/>
          </p:nvPr>
        </p:nvGraphicFramePr>
        <p:xfrm>
          <a:off x="531812" y="1219200"/>
          <a:ext cx="46482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a 4"/>
          <p:cNvGraphicFramePr/>
          <p:nvPr>
            <p:extLst/>
          </p:nvPr>
        </p:nvGraphicFramePr>
        <p:xfrm>
          <a:off x="6932612" y="1219200"/>
          <a:ext cx="4724400" cy="5334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146"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73134" y="1083127"/>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83773" y="1939637"/>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89605" y="2808124"/>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83773" y="3708178"/>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323396" y="4576665"/>
            <a:ext cx="1133670" cy="1133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3405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b="1" dirty="0"/>
              <a:t>¿</a:t>
            </a:r>
            <a:r>
              <a:rPr lang="en-US" b="1" dirty="0" err="1"/>
              <a:t>Qué</a:t>
            </a:r>
            <a:r>
              <a:rPr lang="en-US" b="1" dirty="0"/>
              <a:t> </a:t>
            </a:r>
            <a:r>
              <a:rPr lang="en-US" b="1" dirty="0" err="1"/>
              <a:t>es</a:t>
            </a:r>
            <a:r>
              <a:rPr lang="en-US" b="1" dirty="0"/>
              <a:t> Python?</a:t>
            </a:r>
            <a:br>
              <a:rPr lang="en-US" b="1" dirty="0"/>
            </a:br>
            <a:endParaRPr lang="en-US" dirty="0"/>
          </a:p>
        </p:txBody>
      </p:sp>
      <p:sp>
        <p:nvSpPr>
          <p:cNvPr id="3" name="Marcador de contenido 2"/>
          <p:cNvSpPr>
            <a:spLocks noGrp="1"/>
          </p:cNvSpPr>
          <p:nvPr>
            <p:ph idx="1"/>
          </p:nvPr>
        </p:nvSpPr>
        <p:spPr/>
        <p:txBody>
          <a:bodyPr>
            <a:noAutofit/>
          </a:bodyPr>
          <a:lstStyle/>
          <a:p>
            <a:r>
              <a:rPr lang="es-ES" sz="3600" b="1" dirty="0" smtClean="0"/>
              <a:t>Python </a:t>
            </a:r>
            <a:r>
              <a:rPr lang="es-ES" sz="3600" b="1" dirty="0"/>
              <a:t>es un lenguaje de programación </a:t>
            </a:r>
            <a:r>
              <a:rPr lang="es-ES" sz="3600" dirty="0"/>
              <a:t>interpretado de </a:t>
            </a:r>
            <a:r>
              <a:rPr lang="es-ES" sz="3600" dirty="0" err="1"/>
              <a:t>tipado</a:t>
            </a:r>
            <a:r>
              <a:rPr lang="es-ES" sz="3600" dirty="0"/>
              <a:t> dinámico cuya filosofía hace hincapié en una sintaxis que favorezca un código legible. Se trata de un lenguaje de programación </a:t>
            </a:r>
            <a:r>
              <a:rPr lang="es-ES" sz="3600" dirty="0" err="1"/>
              <a:t>multiparadigma</a:t>
            </a:r>
            <a:r>
              <a:rPr lang="es-ES" sz="3600" dirty="0"/>
              <a:t> y disponible en varias plataformas.</a:t>
            </a:r>
          </a:p>
          <a:p>
            <a:r>
              <a:rPr lang="es-ES" sz="3600" dirty="0"/>
              <a:t>Dicho de otro modo, Python es:</a:t>
            </a:r>
          </a:p>
          <a:p>
            <a:endParaRPr lang="en-US" sz="3600" dirty="0"/>
          </a:p>
        </p:txBody>
      </p:sp>
    </p:spTree>
    <p:extLst>
      <p:ext uri="{BB962C8B-B14F-4D97-AF65-F5344CB8AC3E}">
        <p14:creationId xmlns:p14="http://schemas.microsoft.com/office/powerpoint/2010/main" val="141394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84212" y="381000"/>
            <a:ext cx="11049000" cy="6019800"/>
          </a:xfrm>
        </p:spPr>
        <p:txBody>
          <a:bodyPr>
            <a:noAutofit/>
          </a:bodyPr>
          <a:lstStyle/>
          <a:p>
            <a:r>
              <a:rPr lang="es-ES" sz="3600" dirty="0"/>
              <a:t>Interpretado: Se ejecuta sin necesidad de ser procesado por el compilador y se detectan los errores en tiempo de ejecución.</a:t>
            </a:r>
          </a:p>
          <a:p>
            <a:r>
              <a:rPr lang="es-ES" sz="3600" dirty="0" err="1"/>
              <a:t>Multiparadigma</a:t>
            </a:r>
            <a:r>
              <a:rPr lang="es-ES" sz="3600" dirty="0"/>
              <a:t>: Soporta programación funcional, programación imperativa y programación orientada a objetos.</a:t>
            </a:r>
          </a:p>
          <a:p>
            <a:r>
              <a:rPr lang="es-ES" sz="3600" dirty="0" err="1"/>
              <a:t>Tipado</a:t>
            </a:r>
            <a:r>
              <a:rPr lang="es-ES" sz="3600" dirty="0"/>
              <a:t> dinámico: Las variables se comprueban en tiempo de ejecución.</a:t>
            </a:r>
          </a:p>
          <a:p>
            <a:r>
              <a:rPr lang="es-ES" sz="3600" dirty="0"/>
              <a:t>Multiplataforma: disponible para plataformas de Windows, Linux o MAC.</a:t>
            </a:r>
          </a:p>
          <a:p>
            <a:r>
              <a:rPr lang="es-ES" sz="3600" dirty="0"/>
              <a:t>Gratuito: No dispone de licencia para programar.</a:t>
            </a:r>
          </a:p>
        </p:txBody>
      </p:sp>
    </p:spTree>
    <p:extLst>
      <p:ext uri="{BB962C8B-B14F-4D97-AF65-F5344CB8AC3E}">
        <p14:creationId xmlns:p14="http://schemas.microsoft.com/office/powerpoint/2010/main" val="773570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chor="t"/>
          <a:lstStyle/>
          <a:p>
            <a:pPr algn="ctr"/>
            <a:r>
              <a:rPr lang="es-ES" dirty="0" smtClean="0"/>
              <a:t>Ventajas</a:t>
            </a:r>
            <a:endParaRPr lang="en-US" dirty="0"/>
          </a:p>
        </p:txBody>
      </p:sp>
      <p:sp>
        <p:nvSpPr>
          <p:cNvPr id="3" name="Marcador de contenido 2"/>
          <p:cNvSpPr>
            <a:spLocks noGrp="1"/>
          </p:cNvSpPr>
          <p:nvPr>
            <p:ph idx="1"/>
          </p:nvPr>
        </p:nvSpPr>
        <p:spPr>
          <a:xfrm>
            <a:off x="608013" y="1904999"/>
            <a:ext cx="11353800" cy="4114801"/>
          </a:xfrm>
        </p:spPr>
        <p:txBody>
          <a:bodyPr>
            <a:noAutofit/>
          </a:bodyPr>
          <a:lstStyle/>
          <a:p>
            <a:r>
              <a:rPr lang="es-ES" sz="3600" dirty="0" smtClean="0"/>
              <a:t>Las </a:t>
            </a:r>
            <a:r>
              <a:rPr lang="es-ES" sz="3600" dirty="0"/>
              <a:t>ventajas del lenguaje Python son las siguientes</a:t>
            </a:r>
            <a:r>
              <a:rPr lang="es-ES" sz="3600" dirty="0" smtClean="0"/>
              <a:t>:</a:t>
            </a:r>
            <a:endParaRPr lang="es-ES" sz="3600" dirty="0"/>
          </a:p>
          <a:p>
            <a:r>
              <a:rPr lang="es-ES" sz="3600" dirty="0"/>
              <a:t>Simplificado y rápido</a:t>
            </a:r>
          </a:p>
          <a:p>
            <a:r>
              <a:rPr lang="es-ES" sz="3600" dirty="0"/>
              <a:t>Este lenguaje simplifica mucho la programación “hace que te adaptes a un modo de lenguaje de programación, Python te propone un patrón”. Es un gran lenguaje para scripting, si usted requiere algo rápido (en el sentido de la ejecución del lenguaje), con unas cuantas líneas ya está resuelto</a:t>
            </a:r>
            <a:r>
              <a:rPr lang="es-ES" sz="3600" dirty="0" smtClean="0"/>
              <a:t>.</a:t>
            </a:r>
            <a:endParaRPr lang="es-ES" sz="3600" dirty="0"/>
          </a:p>
        </p:txBody>
      </p:sp>
    </p:spTree>
    <p:extLst>
      <p:ext uri="{BB962C8B-B14F-4D97-AF65-F5344CB8AC3E}">
        <p14:creationId xmlns:p14="http://schemas.microsoft.com/office/powerpoint/2010/main" val="2984779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smtClean="0"/>
              <a:t>VENTAJAS</a:t>
            </a:r>
            <a:endParaRPr lang="en-US" dirty="0"/>
          </a:p>
        </p:txBody>
      </p:sp>
      <p:sp>
        <p:nvSpPr>
          <p:cNvPr id="3" name="Marcador de contenido 2"/>
          <p:cNvSpPr>
            <a:spLocks noGrp="1"/>
          </p:cNvSpPr>
          <p:nvPr>
            <p:ph idx="1"/>
          </p:nvPr>
        </p:nvSpPr>
        <p:spPr/>
        <p:txBody>
          <a:bodyPr>
            <a:normAutofit lnSpcReduction="10000"/>
          </a:bodyPr>
          <a:lstStyle/>
          <a:p>
            <a:r>
              <a:rPr lang="es-ES" dirty="0"/>
              <a:t>Elegante y flexible</a:t>
            </a:r>
          </a:p>
          <a:p>
            <a:r>
              <a:rPr lang="es-ES" dirty="0"/>
              <a:t>El lenguaje le da muchas herramientas, si usted quiere listas de varios tipo de datos, no hace falta que declares cada tipo de datos. Es un lenguaje tan flexible usted no se preocupa tanto por los detalles.</a:t>
            </a:r>
          </a:p>
          <a:p>
            <a:r>
              <a:rPr lang="es-ES" dirty="0"/>
              <a:t>Programación sana y productiva</a:t>
            </a:r>
          </a:p>
          <a:p>
            <a:r>
              <a:rPr lang="es-ES" dirty="0"/>
              <a:t>Programar en Python se convierte en un estilo muy sano de programar: es sencillo de aprender, direccionado a las reglas perfectas, le hace como dependiente de mejorar, cumplir las reglas, el uso de las </a:t>
            </a:r>
            <a:r>
              <a:rPr lang="es-ES" dirty="0" err="1"/>
              <a:t>lineas</a:t>
            </a:r>
            <a:r>
              <a:rPr lang="es-ES" dirty="0"/>
              <a:t>, de variables”. </a:t>
            </a:r>
            <a:r>
              <a:rPr lang="es-ES" dirty="0" err="1"/>
              <a:t>Ademas</a:t>
            </a:r>
            <a:r>
              <a:rPr lang="es-ES" dirty="0"/>
              <a:t> es un lenguaje que fue hecho con productividad en mente, es decir, Python le hace ser mas productivo, le permite entregar en los tiempos que me requieren.</a:t>
            </a:r>
          </a:p>
          <a:p>
            <a:endParaRPr lang="en-US" dirty="0"/>
          </a:p>
        </p:txBody>
      </p:sp>
    </p:spTree>
    <p:extLst>
      <p:ext uri="{BB962C8B-B14F-4D97-AF65-F5344CB8AC3E}">
        <p14:creationId xmlns:p14="http://schemas.microsoft.com/office/powerpoint/2010/main" val="1115934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chor="t"/>
          <a:lstStyle/>
          <a:p>
            <a:pPr algn="ctr"/>
            <a:r>
              <a:rPr lang="en-US" dirty="0" smtClean="0"/>
              <a:t>VENTAJAS </a:t>
            </a:r>
            <a:endParaRPr lang="en-US" dirty="0"/>
          </a:p>
        </p:txBody>
      </p:sp>
      <p:sp>
        <p:nvSpPr>
          <p:cNvPr id="3" name="Marcador de contenido 2"/>
          <p:cNvSpPr>
            <a:spLocks noGrp="1"/>
          </p:cNvSpPr>
          <p:nvPr>
            <p:ph idx="1"/>
          </p:nvPr>
        </p:nvSpPr>
        <p:spPr>
          <a:xfrm>
            <a:off x="760412" y="2133600"/>
            <a:ext cx="10972799" cy="4114801"/>
          </a:xfrm>
        </p:spPr>
        <p:txBody>
          <a:bodyPr>
            <a:noAutofit/>
          </a:bodyPr>
          <a:lstStyle/>
          <a:p>
            <a:r>
              <a:rPr lang="es-ES" sz="3200" dirty="0"/>
              <a:t>Ordenado y limpio</a:t>
            </a:r>
          </a:p>
          <a:p>
            <a:r>
              <a:rPr lang="es-ES" sz="3200" dirty="0"/>
              <a:t>El orden que mantiene Python, es de lo que más le gusta a sus usuarios, es muy legible, cualquier otro programador lo puede leer y trabajar sobre el programa escrito en Python. Los módulos están bien organizados, a diferencia de otros lenguajes.</a:t>
            </a:r>
          </a:p>
          <a:p>
            <a:r>
              <a:rPr lang="es-ES" sz="3200" dirty="0"/>
              <a:t>Portable</a:t>
            </a:r>
          </a:p>
          <a:p>
            <a:endParaRPr lang="en-US" sz="3200" dirty="0"/>
          </a:p>
        </p:txBody>
      </p:sp>
    </p:spTree>
    <p:extLst>
      <p:ext uri="{BB962C8B-B14F-4D97-AF65-F5344CB8AC3E}">
        <p14:creationId xmlns:p14="http://schemas.microsoft.com/office/powerpoint/2010/main" val="146098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smtClean="0"/>
              <a:t>VENTAJAS</a:t>
            </a:r>
            <a:endParaRPr lang="en-US" dirty="0"/>
          </a:p>
        </p:txBody>
      </p:sp>
      <p:sp>
        <p:nvSpPr>
          <p:cNvPr id="3" name="Marcador de contenido 2"/>
          <p:cNvSpPr>
            <a:spLocks noGrp="1"/>
          </p:cNvSpPr>
          <p:nvPr>
            <p:ph idx="1"/>
          </p:nvPr>
        </p:nvSpPr>
        <p:spPr>
          <a:xfrm>
            <a:off x="989013" y="1904999"/>
            <a:ext cx="10287000" cy="4114801"/>
          </a:xfrm>
        </p:spPr>
        <p:txBody>
          <a:bodyPr>
            <a:noAutofit/>
          </a:bodyPr>
          <a:lstStyle/>
          <a:p>
            <a:r>
              <a:rPr lang="es-ES" sz="2800" dirty="0"/>
              <a:t>Es un lenguaje muy portable (ya sea en Mac, Linux o Windows) en comparación con otros lenguajes. La filosofía de baterías incluidas, son las librerías que más usted necesita al día a día de programación, ya están dentro del interprete, no tiene la necesidad de instalarlas adicionalmente con en otros lenguajes.</a:t>
            </a:r>
          </a:p>
          <a:p>
            <a:r>
              <a:rPr lang="es-ES" sz="2800" dirty="0"/>
              <a:t>Comunidad</a:t>
            </a:r>
          </a:p>
          <a:p>
            <a:r>
              <a:rPr lang="es-ES" sz="2800" dirty="0"/>
              <a:t>Algo muy importante para el desarrollo de un lenguaje es la comunidad, la misma comunidad de Python cuida el lenguaje y casi todas las actualizaciones se hacen de manera democrática.</a:t>
            </a:r>
            <a:endParaRPr lang="en-US" sz="2800" dirty="0"/>
          </a:p>
          <a:p>
            <a:endParaRPr lang="en-US" sz="2800" dirty="0"/>
          </a:p>
        </p:txBody>
      </p:sp>
    </p:spTree>
    <p:extLst>
      <p:ext uri="{BB962C8B-B14F-4D97-AF65-F5344CB8AC3E}">
        <p14:creationId xmlns:p14="http://schemas.microsoft.com/office/powerpoint/2010/main" val="1184722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446212" y="304800"/>
            <a:ext cx="9144001" cy="685800"/>
          </a:xfrm>
        </p:spPr>
        <p:txBody>
          <a:bodyPr rtlCol="0"/>
          <a:lstStyle/>
          <a:p>
            <a:pPr algn="ctr" rtl="0"/>
            <a:r>
              <a:rPr lang="es-ES" dirty="0" smtClean="0"/>
              <a:t>Tecnologías de desarrollo web </a:t>
            </a:r>
            <a:endParaRPr lang="es-ES" dirty="0"/>
          </a:p>
        </p:txBody>
      </p:sp>
      <p:graphicFrame>
        <p:nvGraphicFramePr>
          <p:cNvPr id="2" name="Diagrama 1"/>
          <p:cNvGraphicFramePr/>
          <p:nvPr>
            <p:extLst/>
          </p:nvPr>
        </p:nvGraphicFramePr>
        <p:xfrm>
          <a:off x="531812" y="1219200"/>
          <a:ext cx="46482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a 4"/>
          <p:cNvGraphicFramePr/>
          <p:nvPr>
            <p:extLst/>
          </p:nvPr>
        </p:nvGraphicFramePr>
        <p:xfrm>
          <a:off x="6932612" y="1219200"/>
          <a:ext cx="4724400" cy="5334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146"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73134" y="1083127"/>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83773" y="1939637"/>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89605" y="2808124"/>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83773" y="3708178"/>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323396" y="4576665"/>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313099" y="5494176"/>
            <a:ext cx="1133670" cy="1133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8458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chor="t"/>
          <a:lstStyle/>
          <a:p>
            <a:pPr algn="ctr"/>
            <a:r>
              <a:rPr lang="en-US" dirty="0" smtClean="0"/>
              <a:t>JAVA SCRIPT</a:t>
            </a:r>
            <a:endParaRPr lang="en-US" dirty="0"/>
          </a:p>
        </p:txBody>
      </p:sp>
      <p:sp>
        <p:nvSpPr>
          <p:cNvPr id="3" name="Marcador de contenido 2"/>
          <p:cNvSpPr>
            <a:spLocks noGrp="1"/>
          </p:cNvSpPr>
          <p:nvPr>
            <p:ph idx="1"/>
          </p:nvPr>
        </p:nvSpPr>
        <p:spPr>
          <a:xfrm>
            <a:off x="760412" y="1904999"/>
            <a:ext cx="10667999" cy="4114801"/>
          </a:xfrm>
        </p:spPr>
        <p:txBody>
          <a:bodyPr>
            <a:normAutofit/>
          </a:bodyPr>
          <a:lstStyle/>
          <a:p>
            <a:r>
              <a:rPr lang="es-ES" sz="3600" dirty="0"/>
              <a:t>Como el HTML, el lenguaje </a:t>
            </a:r>
            <a:r>
              <a:rPr lang="es-ES" sz="3600" dirty="0" err="1"/>
              <a:t>Javascript</a:t>
            </a:r>
            <a:r>
              <a:rPr lang="es-ES" sz="3600" dirty="0"/>
              <a:t> es un lenguaje interpretado, es decir, son los navegadores los que lo procesan e interpretan. El primer navegador en poder utilizarlo fue Netscape pero actualmente la mayoría de los navegadores son capaces de interpretarlo.</a:t>
            </a:r>
            <a:br>
              <a:rPr lang="es-ES" sz="3600" dirty="0"/>
            </a:br>
            <a:endParaRPr lang="en-US" sz="3600" dirty="0"/>
          </a:p>
        </p:txBody>
      </p:sp>
    </p:spTree>
    <p:extLst>
      <p:ext uri="{BB962C8B-B14F-4D97-AF65-F5344CB8AC3E}">
        <p14:creationId xmlns:p14="http://schemas.microsoft.com/office/powerpoint/2010/main" val="3468269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Autofit/>
          </a:bodyPr>
          <a:lstStyle/>
          <a:p>
            <a:r>
              <a:rPr lang="es-ES" sz="4000" dirty="0"/>
              <a:t>Tiene algunas similitudes con el Java pero en realidad no es un lenguaje orientado a objetos. Es uno de los lenguajes de programación web más ampliamente utilizados. Millones de páginas web lo utilizan para crear </a:t>
            </a:r>
            <a:r>
              <a:rPr lang="es-ES" sz="4000" i="1" dirty="0"/>
              <a:t>cookies</a:t>
            </a:r>
            <a:r>
              <a:rPr lang="es-ES" sz="4000" dirty="0"/>
              <a:t>, chequear formularios, identificar navegadores, acceder a imágenes, etcétera.</a:t>
            </a:r>
            <a:endParaRPr lang="en-US" sz="4000" dirty="0"/>
          </a:p>
        </p:txBody>
      </p:sp>
    </p:spTree>
    <p:extLst>
      <p:ext uri="{BB962C8B-B14F-4D97-AF65-F5344CB8AC3E}">
        <p14:creationId xmlns:p14="http://schemas.microsoft.com/office/powerpoint/2010/main" val="114487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22413" y="381000"/>
            <a:ext cx="9144001" cy="609600"/>
          </a:xfrm>
        </p:spPr>
        <p:txBody>
          <a:bodyPr anchor="t"/>
          <a:lstStyle/>
          <a:p>
            <a:r>
              <a:rPr lang="en-US" b="1" dirty="0" smtClean="0"/>
              <a:t>Front-End</a:t>
            </a:r>
            <a:endParaRPr lang="en-US" dirty="0"/>
          </a:p>
        </p:txBody>
      </p:sp>
      <p:sp>
        <p:nvSpPr>
          <p:cNvPr id="3" name="Marcador de contenido 2"/>
          <p:cNvSpPr>
            <a:spLocks noGrp="1"/>
          </p:cNvSpPr>
          <p:nvPr>
            <p:ph idx="1"/>
          </p:nvPr>
        </p:nvSpPr>
        <p:spPr>
          <a:xfrm>
            <a:off x="455612" y="1143000"/>
            <a:ext cx="11125199" cy="5334000"/>
          </a:xfrm>
        </p:spPr>
        <p:txBody>
          <a:bodyPr>
            <a:noAutofit/>
          </a:bodyPr>
          <a:lstStyle/>
          <a:p>
            <a:r>
              <a:rPr lang="es-ES" sz="2800" dirty="0"/>
              <a:t>El </a:t>
            </a:r>
            <a:r>
              <a:rPr lang="es-ES" sz="2800" dirty="0" err="1"/>
              <a:t>front-end</a:t>
            </a:r>
            <a:r>
              <a:rPr lang="es-ES" sz="2800" dirty="0"/>
              <a:t> es todo lo relacionado con lo que ve el usuario, incluido el diseño y algunos lenguajes como HTML y </a:t>
            </a:r>
            <a:r>
              <a:rPr lang="es-ES" sz="2800" dirty="0" smtClean="0"/>
              <a:t>CSS. </a:t>
            </a:r>
            <a:r>
              <a:rPr lang="es-ES" sz="2800" dirty="0"/>
              <a:t>Hay muchos trabajos diferentes asociados con el </a:t>
            </a:r>
            <a:r>
              <a:rPr lang="es-ES" sz="2800" dirty="0" err="1"/>
              <a:t>front-end</a:t>
            </a:r>
            <a:r>
              <a:rPr lang="es-ES" sz="2800" dirty="0"/>
              <a:t>. Tenga en cuenta que muchos de estos títulos son subjetivos, y aunque el desarrollador </a:t>
            </a:r>
            <a:r>
              <a:rPr lang="es-ES" sz="2800" dirty="0" err="1"/>
              <a:t>front-end</a:t>
            </a:r>
            <a:r>
              <a:rPr lang="es-ES" sz="2800" dirty="0"/>
              <a:t> puede significar algo en una compañía, puede significar algo completamente diferente en otra compañía. Un título de trabajo </a:t>
            </a:r>
            <a:r>
              <a:rPr lang="es-ES" sz="2800" dirty="0" err="1"/>
              <a:t>front-end</a:t>
            </a:r>
            <a:r>
              <a:rPr lang="es-ES" sz="2800" dirty="0"/>
              <a:t> común es "diseñador web". Un diseñador web, lo adivinaste, diseña sitios web. Sin embargo, el título del diseñador web es bastante amplio. Un diseñador web podría ser alguien que diseña los sitios en un programa como Photoshop o Fireworks y nunca tocará el código. Pero en otra ubicación, un diseñador web podría hacer todas las composiciones de diseño en Photoshop, y luego ser responsable de crear todo el HTML y CSS (y a veces incluso JavaScript) para acompañarlo.</a:t>
            </a:r>
            <a:endParaRPr lang="en-US" sz="2800" dirty="0"/>
          </a:p>
        </p:txBody>
      </p:sp>
    </p:spTree>
    <p:extLst>
      <p:ext uri="{BB962C8B-B14F-4D97-AF65-F5344CB8AC3E}">
        <p14:creationId xmlns:p14="http://schemas.microsoft.com/office/powerpoint/2010/main" val="320271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a:bodyPr>
          <a:lstStyle/>
          <a:p>
            <a:r>
              <a:rPr lang="es-ES" sz="4000" dirty="0"/>
              <a:t>El código </a:t>
            </a:r>
            <a:r>
              <a:rPr lang="es-ES" sz="4000" dirty="0" err="1"/>
              <a:t>Javascript</a:t>
            </a:r>
            <a:r>
              <a:rPr lang="es-ES" sz="4000" dirty="0"/>
              <a:t> se integra dentro de las páginas web y es difícil ver páginas creadas exclusivamente en este código. El W3C creo un estándar del lenguaje denominado </a:t>
            </a:r>
            <a:r>
              <a:rPr lang="es-ES" sz="4000" dirty="0" err="1"/>
              <a:t>Document</a:t>
            </a:r>
            <a:r>
              <a:rPr lang="es-ES" sz="4000" dirty="0"/>
              <a:t> </a:t>
            </a:r>
            <a:r>
              <a:rPr lang="es-ES" sz="4000" dirty="0" err="1"/>
              <a:t>Object</a:t>
            </a:r>
            <a:r>
              <a:rPr lang="es-ES" sz="4000" dirty="0"/>
              <a:t> </a:t>
            </a:r>
            <a:r>
              <a:rPr lang="es-ES" sz="4000" dirty="0" err="1"/>
              <a:t>Mode</a:t>
            </a:r>
            <a:r>
              <a:rPr lang="es-ES" sz="4000" dirty="0"/>
              <a:t> (DOM).</a:t>
            </a:r>
            <a:endParaRPr lang="en-US" sz="4000" dirty="0"/>
          </a:p>
        </p:txBody>
      </p:sp>
    </p:spTree>
    <p:extLst>
      <p:ext uri="{BB962C8B-B14F-4D97-AF65-F5344CB8AC3E}">
        <p14:creationId xmlns:p14="http://schemas.microsoft.com/office/powerpoint/2010/main" val="1502811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a:t>Ventajas del </a:t>
            </a:r>
            <a:r>
              <a:rPr lang="es-ES" b="1" dirty="0" err="1"/>
              <a:t>Javascript</a:t>
            </a:r>
            <a:r>
              <a:rPr lang="es-ES" dirty="0" smtClean="0"/>
              <a:t>:</a:t>
            </a:r>
            <a:endParaRPr lang="en-US" dirty="0"/>
          </a:p>
        </p:txBody>
      </p:sp>
      <p:sp>
        <p:nvSpPr>
          <p:cNvPr id="3" name="Marcador de contenido 2"/>
          <p:cNvSpPr>
            <a:spLocks noGrp="1"/>
          </p:cNvSpPr>
          <p:nvPr>
            <p:ph idx="1"/>
          </p:nvPr>
        </p:nvSpPr>
        <p:spPr/>
        <p:txBody>
          <a:bodyPr>
            <a:normAutofit/>
          </a:bodyPr>
          <a:lstStyle/>
          <a:p>
            <a:r>
              <a:rPr lang="es-ES" sz="4000" dirty="0" smtClean="0"/>
              <a:t>Es un </a:t>
            </a:r>
            <a:r>
              <a:rPr lang="es-ES" sz="4000" dirty="0"/>
              <a:t>lenguaje interpretado soportado por la gran mayoría de los navegadores.</a:t>
            </a:r>
          </a:p>
          <a:p>
            <a:r>
              <a:rPr lang="es-ES" sz="4000" dirty="0"/>
              <a:t>Incluye funcionalidades no soportadas por el HTML.</a:t>
            </a:r>
          </a:p>
          <a:p>
            <a:r>
              <a:rPr lang="es-ES" sz="4000" dirty="0"/>
              <a:t>Puede utilizarse conjuntamente y muy fácilmente con el lenguaje HTML.</a:t>
            </a:r>
          </a:p>
          <a:p>
            <a:endParaRPr lang="en-US" sz="4000" dirty="0"/>
          </a:p>
        </p:txBody>
      </p:sp>
    </p:spTree>
    <p:extLst>
      <p:ext uri="{BB962C8B-B14F-4D97-AF65-F5344CB8AC3E}">
        <p14:creationId xmlns:p14="http://schemas.microsoft.com/office/powerpoint/2010/main" val="635261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chor="t"/>
          <a:lstStyle/>
          <a:p>
            <a:pPr algn="ctr"/>
            <a:r>
              <a:rPr lang="es-ES" b="1" dirty="0"/>
              <a:t>Desventajas del </a:t>
            </a:r>
            <a:r>
              <a:rPr lang="es-ES" b="1" dirty="0" err="1"/>
              <a:t>Javascript</a:t>
            </a:r>
            <a:r>
              <a:rPr lang="es-ES" dirty="0" smtClean="0"/>
              <a:t>:</a:t>
            </a:r>
            <a:endParaRPr lang="en-US" dirty="0"/>
          </a:p>
        </p:txBody>
      </p:sp>
      <p:sp>
        <p:nvSpPr>
          <p:cNvPr id="3" name="Marcador de contenido 2"/>
          <p:cNvSpPr>
            <a:spLocks noGrp="1"/>
          </p:cNvSpPr>
          <p:nvPr>
            <p:ph idx="1"/>
          </p:nvPr>
        </p:nvSpPr>
        <p:spPr/>
        <p:txBody>
          <a:bodyPr>
            <a:noAutofit/>
          </a:bodyPr>
          <a:lstStyle/>
          <a:p>
            <a:r>
              <a:rPr lang="es-ES" sz="3200" dirty="0" smtClean="0"/>
              <a:t>Por Lo </a:t>
            </a:r>
            <a:r>
              <a:rPr lang="es-ES" sz="3200" dirty="0"/>
              <a:t>general debe combinarse con otros lenguajes para poder diseñar un sitio web completo.</a:t>
            </a:r>
          </a:p>
          <a:p>
            <a:r>
              <a:rPr lang="es-ES" sz="3200" dirty="0"/>
              <a:t>Algunos buscadores no son capaces de acceder al contenido </a:t>
            </a:r>
            <a:r>
              <a:rPr lang="es-ES" sz="3200" dirty="0" err="1"/>
              <a:t>Javascript</a:t>
            </a:r>
            <a:r>
              <a:rPr lang="es-ES" sz="3200" dirty="0"/>
              <a:t> de la página lo que dificulta su posicionamiento.</a:t>
            </a:r>
          </a:p>
          <a:p>
            <a:r>
              <a:rPr lang="es-ES" sz="3200" dirty="0"/>
              <a:t>Necesita descargarse en su totalidad para ser interpretado adecuadamente.</a:t>
            </a:r>
          </a:p>
          <a:p>
            <a:r>
              <a:rPr lang="es-ES" sz="3200" dirty="0"/>
              <a:t>Tiene algunos riesgos de seguridad</a:t>
            </a:r>
          </a:p>
          <a:p>
            <a:endParaRPr lang="en-US" sz="3200" dirty="0"/>
          </a:p>
        </p:txBody>
      </p:sp>
    </p:spTree>
    <p:extLst>
      <p:ext uri="{BB962C8B-B14F-4D97-AF65-F5344CB8AC3E}">
        <p14:creationId xmlns:p14="http://schemas.microsoft.com/office/powerpoint/2010/main" val="40100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b="1" dirty="0" smtClean="0"/>
              <a:t>Back-End</a:t>
            </a:r>
            <a:endParaRPr lang="en-US" dirty="0"/>
          </a:p>
        </p:txBody>
      </p:sp>
      <p:sp>
        <p:nvSpPr>
          <p:cNvPr id="3" name="Marcador de contenido 2"/>
          <p:cNvSpPr>
            <a:spLocks noGrp="1"/>
          </p:cNvSpPr>
          <p:nvPr>
            <p:ph idx="1"/>
          </p:nvPr>
        </p:nvSpPr>
        <p:spPr/>
        <p:txBody>
          <a:bodyPr>
            <a:normAutofit/>
          </a:bodyPr>
          <a:lstStyle/>
          <a:p>
            <a:r>
              <a:rPr lang="es-ES" sz="2800" dirty="0" smtClean="0"/>
              <a:t>El </a:t>
            </a:r>
            <a:r>
              <a:rPr lang="es-ES" sz="2800" dirty="0"/>
              <a:t>back-</a:t>
            </a:r>
            <a:r>
              <a:rPr lang="es-ES" sz="2800" dirty="0" err="1"/>
              <a:t>end</a:t>
            </a:r>
            <a:r>
              <a:rPr lang="es-ES" sz="2800" dirty="0"/>
              <a:t>, o el "lado del servidor", es básicamente cómo funciona, actualiza y cambia el sitio. Esto se refiere a todo lo que el usuario no puede ver en el navegador, como bases de datos y servidores. Por lo general, las personas que trabajan en el back-</a:t>
            </a:r>
            <a:r>
              <a:rPr lang="es-ES" sz="2800" dirty="0" err="1"/>
              <a:t>end</a:t>
            </a:r>
            <a:r>
              <a:rPr lang="es-ES" sz="2800" dirty="0"/>
              <a:t> se llaman programadores o desarrolladores. Los desarrolladores de back-</a:t>
            </a:r>
            <a:r>
              <a:rPr lang="es-ES" sz="2800" dirty="0" err="1"/>
              <a:t>end</a:t>
            </a:r>
            <a:r>
              <a:rPr lang="es-ES" sz="2800" dirty="0"/>
              <a:t> están principalmente preocupados por cosas como la seguridad, la estructura y la administración de contenido. Usualmente saben y pueden usar lenguajes como HTML y CSS, pero definitivamente ese no es su enfoque.</a:t>
            </a:r>
            <a:endParaRPr lang="en-US" sz="2800" dirty="0"/>
          </a:p>
        </p:txBody>
      </p:sp>
    </p:spTree>
    <p:extLst>
      <p:ext uri="{BB962C8B-B14F-4D97-AF65-F5344CB8AC3E}">
        <p14:creationId xmlns:p14="http://schemas.microsoft.com/office/powerpoint/2010/main" val="439390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CONCLUCION</a:t>
            </a:r>
            <a:endParaRPr lang="en-US" dirty="0"/>
          </a:p>
        </p:txBody>
      </p:sp>
      <p:sp>
        <p:nvSpPr>
          <p:cNvPr id="3" name="Marcador de contenido 2"/>
          <p:cNvSpPr>
            <a:spLocks noGrp="1"/>
          </p:cNvSpPr>
          <p:nvPr>
            <p:ph idx="1"/>
          </p:nvPr>
        </p:nvSpPr>
        <p:spPr/>
        <p:txBody>
          <a:bodyPr>
            <a:normAutofit/>
          </a:bodyPr>
          <a:lstStyle/>
          <a:p>
            <a:r>
              <a:rPr lang="es-ES" sz="3600" dirty="0" smtClean="0"/>
              <a:t>Puede </a:t>
            </a:r>
            <a:r>
              <a:rPr lang="es-ES" sz="3600" dirty="0"/>
              <a:t>ser un tema confuso, especialmente porque no hay realmente un estándar de la industria para lo que siempre está en el </a:t>
            </a:r>
            <a:r>
              <a:rPr lang="es-ES" sz="3600" dirty="0" err="1"/>
              <a:t>front-end</a:t>
            </a:r>
            <a:r>
              <a:rPr lang="es-ES" sz="3600" dirty="0"/>
              <a:t> y lo que siempre está en el back-</a:t>
            </a:r>
            <a:r>
              <a:rPr lang="es-ES" sz="3600" dirty="0" err="1"/>
              <a:t>end</a:t>
            </a:r>
            <a:r>
              <a:rPr lang="es-ES" sz="3600" dirty="0"/>
              <a:t>. Sin embargo, también hay muchas personas que trabajan y entienden tanto el </a:t>
            </a:r>
            <a:r>
              <a:rPr lang="es-ES" sz="3600" dirty="0" err="1"/>
              <a:t>front-end</a:t>
            </a:r>
            <a:r>
              <a:rPr lang="es-ES" sz="3600" dirty="0"/>
              <a:t> como el back-</a:t>
            </a:r>
            <a:r>
              <a:rPr lang="es-ES" sz="3600" dirty="0" err="1"/>
              <a:t>end</a:t>
            </a:r>
            <a:r>
              <a:rPr lang="es-ES" sz="3600" dirty="0"/>
              <a:t>. Esas personas a menudo se llaman </a:t>
            </a:r>
            <a:r>
              <a:rPr lang="es-ES" sz="3600" dirty="0" smtClean="0"/>
              <a:t>"</a:t>
            </a:r>
            <a:r>
              <a:rPr lang="en-US" sz="3600" b="1" dirty="0"/>
              <a:t>full stack developers</a:t>
            </a:r>
            <a:r>
              <a:rPr lang="es-ES" sz="3600" dirty="0" smtClean="0"/>
              <a:t>". </a:t>
            </a:r>
            <a:endParaRPr lang="en-US" sz="3600" dirty="0"/>
          </a:p>
        </p:txBody>
      </p:sp>
    </p:spTree>
    <p:extLst>
      <p:ext uri="{BB962C8B-B14F-4D97-AF65-F5344CB8AC3E}">
        <p14:creationId xmlns:p14="http://schemas.microsoft.com/office/powerpoint/2010/main" val="3130959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Túnel azul digital 16 × 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411908_TF02895261_TF02895261.potx" id="{408D3025-4796-40C5-A420-4B86355D8C1A}" vid="{9B9A56E1-CA61-4AB5-B8B3-A8E151813968}"/>
    </a:ext>
  </a:extLst>
</a:theme>
</file>

<file path=ppt/theme/theme2.xml><?xml version="1.0" encoding="utf-8"?>
<a:theme xmlns:a="http://schemas.openxmlformats.org/drawingml/2006/main" name="Tema de Offic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Tema de Offic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1564227</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Take your audience through a digital tunnel where they'll  burst through to the other side and see the information you want to present. Show them lists, charts, tables, SmartArt,  and pictures using a variety of layouts in widescreen (16X9) format. This design works well for subjects on science and technology, computers, communication, and more.   
</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2012-05-11T02:04:00+00:00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TP102895246</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835483</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REDMOND\v-vaddu</DisplayName>
        <AccountId>2567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00E41224-0370-4595-877C-23316CD80004}">
  <ds:schemaRefs>
    <ds:schemaRef ds:uri="http://schemas.microsoft.com/office/2006/metadata/properties"/>
    <ds:schemaRef ds:uri="http://schemas.microsoft.com/office/infopath/2007/PartnerControls"/>
    <ds:schemaRef ds:uri="4873beb7-5857-4685-be1f-d57550cc96cc"/>
  </ds:schemaRefs>
</ds:datastoreItem>
</file>

<file path=customXml/itemProps2.xml><?xml version="1.0" encoding="utf-8"?>
<ds:datastoreItem xmlns:ds="http://schemas.openxmlformats.org/officeDocument/2006/customXml" ds:itemID="{22CCB507-0646-4A50-A4F7-7F385079D5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4228E6B-D70C-44BB-A81F-A245495F61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Presentación de túnel azul digital empresarial (panorámica)</Template>
  <TotalTime>0</TotalTime>
  <Words>2756</Words>
  <Application>Microsoft Office PowerPoint</Application>
  <PresentationFormat>Personalizado</PresentationFormat>
  <Paragraphs>307</Paragraphs>
  <Slides>72</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72</vt:i4>
      </vt:variant>
    </vt:vector>
  </HeadingPairs>
  <TitlesOfParts>
    <vt:vector size="77" baseType="lpstr">
      <vt:lpstr>Algerian</vt:lpstr>
      <vt:lpstr>Arial</vt:lpstr>
      <vt:lpstr>Arial Black</vt:lpstr>
      <vt:lpstr>Corbel</vt:lpstr>
      <vt:lpstr>Túnel azul digital 16 × 9</vt:lpstr>
      <vt:lpstr>Conceptos de Lenguajes de Desarrollo Web y Móvil</vt:lpstr>
      <vt:lpstr>Lenguajes compilados e interpretados </vt:lpstr>
      <vt:lpstr>Presentación de PowerPoint</vt:lpstr>
      <vt:lpstr>Diferencia..</vt:lpstr>
      <vt:lpstr>VENTAJA</vt:lpstr>
      <vt:lpstr>DESVENTAJA</vt:lpstr>
      <vt:lpstr>Front-End</vt:lpstr>
      <vt:lpstr>Back-End</vt:lpstr>
      <vt:lpstr>CONCLUCION</vt:lpstr>
      <vt:lpstr>Presentación de PowerPoint</vt:lpstr>
      <vt:lpstr>SERVIDOR WEB</vt:lpstr>
      <vt:lpstr>LO QUE HACE UN SERVIDOR WEB</vt:lpstr>
      <vt:lpstr>Presentación de PowerPoint</vt:lpstr>
      <vt:lpstr>Presentación de PowerPoint</vt:lpstr>
      <vt:lpstr>Presentación de PowerPoint</vt:lpstr>
      <vt:lpstr>Presentación de PowerPoint</vt:lpstr>
      <vt:lpstr>LISTADO DE SERVIDORES</vt:lpstr>
      <vt:lpstr>LISTADO DE APLICACIONES</vt:lpstr>
      <vt:lpstr>WEB HOSTING MAS POPULARES</vt:lpstr>
      <vt:lpstr>TECNOLOGÍAS DE DESARROLLO WEB </vt:lpstr>
      <vt:lpstr>HTML</vt:lpstr>
      <vt:lpstr>Pero… ¿Qué es HTML?</vt:lpstr>
      <vt:lpstr>HTML ES..  UN LENGUAJE</vt:lpstr>
      <vt:lpstr>Atencion!</vt:lpstr>
      <vt:lpstr>¿ES HTML UN LENGUAJE DE PROGRAMACIÓN?</vt:lpstr>
      <vt:lpstr>EJEMPLO PARA ENTENDER EL CONCEPTO DE LENGUAJE DE ETIQUETAS FRENTE A LENGUAJE DE PROGRAMACIÓN</vt:lpstr>
      <vt:lpstr>Código</vt:lpstr>
      <vt:lpstr>SALIDA</vt:lpstr>
      <vt:lpstr>CONCLUCION</vt:lpstr>
      <vt:lpstr>BASICAMENTE HTML ES!</vt:lpstr>
      <vt:lpstr>AGLUNOS ELEMENTOS</vt:lpstr>
      <vt:lpstr>Ventajas:</vt:lpstr>
      <vt:lpstr>Desventajas: </vt:lpstr>
      <vt:lpstr>EDITORES DE CODIGO POPULARES</vt:lpstr>
      <vt:lpstr>Tecnologías de desarrollo web </vt:lpstr>
      <vt:lpstr>ASP. NET</vt:lpstr>
      <vt:lpstr>¿Qué es ASP.Net?   (Active Server Pages)</vt:lpstr>
      <vt:lpstr>Presentación de PowerPoint</vt:lpstr>
      <vt:lpstr>ASP.NET Core </vt:lpstr>
      <vt:lpstr>VENTAJAS</vt:lpstr>
      <vt:lpstr>DESVENTAJAS</vt:lpstr>
      <vt:lpstr>Tecnologías de desarrollo web </vt:lpstr>
      <vt:lpstr>¿Qué es PHP? </vt:lpstr>
      <vt:lpstr>PHP</vt:lpstr>
      <vt:lpstr>Ejemplo #1 Un ejemplo introductorio</vt:lpstr>
      <vt:lpstr>Presentación de PowerPoint</vt:lpstr>
      <vt:lpstr>VENTAJAS </vt:lpstr>
      <vt:lpstr>DESVENTAJAS</vt:lpstr>
      <vt:lpstr>Tecnologías de desarrollo web </vt:lpstr>
      <vt:lpstr>PERL</vt:lpstr>
      <vt:lpstr>VENTAJAS</vt:lpstr>
      <vt:lpstr>VENTAJAS</vt:lpstr>
      <vt:lpstr>DESVENTAJAS</vt:lpstr>
      <vt:lpstr>Tecnologías de desarrollo web </vt:lpstr>
      <vt:lpstr>JSP</vt:lpstr>
      <vt:lpstr>JSP</vt:lpstr>
      <vt:lpstr>Presentación de PowerPoint</vt:lpstr>
      <vt:lpstr>Ventajas del JSP:</vt:lpstr>
      <vt:lpstr>Desventajas del JSP:</vt:lpstr>
      <vt:lpstr>Tecnologías de desarrollo web </vt:lpstr>
      <vt:lpstr>¿Qué es Python? </vt:lpstr>
      <vt:lpstr>Presentación de PowerPoint</vt:lpstr>
      <vt:lpstr>Ventajas</vt:lpstr>
      <vt:lpstr>VENTAJAS</vt:lpstr>
      <vt:lpstr>VENTAJAS </vt:lpstr>
      <vt:lpstr>VENTAJAS</vt:lpstr>
      <vt:lpstr>Tecnologías de desarrollo web </vt:lpstr>
      <vt:lpstr>JAVA SCRIPT</vt:lpstr>
      <vt:lpstr>Presentación de PowerPoint</vt:lpstr>
      <vt:lpstr>Presentación de PowerPoint</vt:lpstr>
      <vt:lpstr>Ventajas del Javascript:</vt:lpstr>
      <vt:lpstr>Desventajas del Javascript: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2019-08-06T06:00:11Z</dcterms:created>
  <dcterms:modified xsi:type="dcterms:W3CDTF">2019-08-07T16:20:14Z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